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56" r:id="rId2"/>
    <p:sldId id="265" r:id="rId3"/>
    <p:sldId id="257" r:id="rId4"/>
    <p:sldId id="264" r:id="rId5"/>
    <p:sldId id="258" r:id="rId6"/>
    <p:sldId id="259" r:id="rId7"/>
    <p:sldId id="261" r:id="rId8"/>
    <p:sldId id="262" r:id="rId9"/>
    <p:sldId id="263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26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51F4B7-58CF-4C66-9854-845C64E4FD10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1F1CF8A-49C3-4D71-894C-9667A5676DCA}">
      <dgm:prSet phldrT="[Text]"/>
      <dgm:spPr/>
      <dgm:t>
        <a:bodyPr/>
        <a:lstStyle/>
        <a:p>
          <a:r>
            <a:rPr lang="en-US" dirty="0"/>
            <a:t>To Vary is to Change</a:t>
          </a:r>
        </a:p>
      </dgm:t>
    </dgm:pt>
    <dgm:pt modelId="{4CD43816-E107-49CE-9DF1-55083ECEBD16}" type="parTrans" cxnId="{2D859B85-0B8F-44EC-B490-ABD12CFEC4C2}">
      <dgm:prSet/>
      <dgm:spPr/>
      <dgm:t>
        <a:bodyPr/>
        <a:lstStyle/>
        <a:p>
          <a:endParaRPr lang="en-US"/>
        </a:p>
      </dgm:t>
    </dgm:pt>
    <dgm:pt modelId="{B38A5658-7F71-4C5C-8D2D-C8684BE1D442}" type="sibTrans" cxnId="{2D859B85-0B8F-44EC-B490-ABD12CFEC4C2}">
      <dgm:prSet/>
      <dgm:spPr/>
      <dgm:t>
        <a:bodyPr/>
        <a:lstStyle/>
        <a:p>
          <a:endParaRPr lang="en-US"/>
        </a:p>
      </dgm:t>
    </dgm:pt>
    <dgm:pt modelId="{5F8DB856-8541-438F-926C-9C9A9B05771D}">
      <dgm:prSet phldrT="[Text]"/>
      <dgm:spPr/>
      <dgm:t>
        <a:bodyPr/>
        <a:lstStyle/>
        <a:p>
          <a:r>
            <a:rPr lang="en-US" dirty="0"/>
            <a:t>Variables influence Software</a:t>
          </a:r>
        </a:p>
      </dgm:t>
    </dgm:pt>
    <dgm:pt modelId="{1CD0B21D-35F2-480A-93E2-7E02434553CB}" type="parTrans" cxnId="{98924AAB-8344-427E-B3AB-009487196905}">
      <dgm:prSet/>
      <dgm:spPr/>
      <dgm:t>
        <a:bodyPr/>
        <a:lstStyle/>
        <a:p>
          <a:endParaRPr lang="en-US"/>
        </a:p>
      </dgm:t>
    </dgm:pt>
    <dgm:pt modelId="{29B19995-4DC0-46B6-B868-6CDF399B7E74}" type="sibTrans" cxnId="{98924AAB-8344-427E-B3AB-009487196905}">
      <dgm:prSet/>
      <dgm:spPr/>
      <dgm:t>
        <a:bodyPr/>
        <a:lstStyle/>
        <a:p>
          <a:endParaRPr lang="en-US"/>
        </a:p>
      </dgm:t>
    </dgm:pt>
    <dgm:pt modelId="{3B7829FB-5CD9-42F3-A9CC-08E665337452}">
      <dgm:prSet phldrT="[Text]"/>
      <dgm:spPr/>
      <dgm:t>
        <a:bodyPr/>
        <a:lstStyle/>
        <a:p>
          <a:r>
            <a:rPr lang="en-US" dirty="0"/>
            <a:t>Anything which can change  is a variable</a:t>
          </a:r>
        </a:p>
      </dgm:t>
    </dgm:pt>
    <dgm:pt modelId="{E410EA83-BC39-4A93-BB34-A249490DA9A0}" type="sibTrans" cxnId="{603F1271-4DDF-4FF3-AA8B-083EBBF10E85}">
      <dgm:prSet/>
      <dgm:spPr/>
      <dgm:t>
        <a:bodyPr/>
        <a:lstStyle/>
        <a:p>
          <a:endParaRPr lang="en-US"/>
        </a:p>
      </dgm:t>
    </dgm:pt>
    <dgm:pt modelId="{B10C0D77-5EF5-46A5-AB52-BEB0C9F796D9}" type="parTrans" cxnId="{603F1271-4DDF-4FF3-AA8B-083EBBF10E85}">
      <dgm:prSet/>
      <dgm:spPr/>
      <dgm:t>
        <a:bodyPr/>
        <a:lstStyle/>
        <a:p>
          <a:endParaRPr lang="en-US"/>
        </a:p>
      </dgm:t>
    </dgm:pt>
    <dgm:pt modelId="{635BF30B-F39D-4B79-A1E4-9D0E1748AC8C}">
      <dgm:prSet phldrT="[Text]"/>
      <dgm:spPr/>
      <dgm:t>
        <a:bodyPr/>
        <a:lstStyle/>
        <a:p>
          <a:r>
            <a:rPr lang="en-US" dirty="0"/>
            <a:t>Software influences Variables</a:t>
          </a:r>
        </a:p>
      </dgm:t>
    </dgm:pt>
    <dgm:pt modelId="{39BA8120-BA1C-4D2A-824B-12E243253FE3}" type="parTrans" cxnId="{2462A628-5BB6-4993-ACED-3FF4454E1B57}">
      <dgm:prSet/>
      <dgm:spPr/>
      <dgm:t>
        <a:bodyPr/>
        <a:lstStyle/>
        <a:p>
          <a:endParaRPr lang="en-US"/>
        </a:p>
      </dgm:t>
    </dgm:pt>
    <dgm:pt modelId="{97AAB89A-CB7D-4718-A33C-550D109E3C76}" type="sibTrans" cxnId="{2462A628-5BB6-4993-ACED-3FF4454E1B57}">
      <dgm:prSet/>
      <dgm:spPr/>
      <dgm:t>
        <a:bodyPr/>
        <a:lstStyle/>
        <a:p>
          <a:endParaRPr lang="en-US"/>
        </a:p>
      </dgm:t>
    </dgm:pt>
    <dgm:pt modelId="{248364ED-7414-486E-8A6D-99E1593183FE}" type="pres">
      <dgm:prSet presAssocID="{F451F4B7-58CF-4C66-9854-845C64E4FD10}" presName="outerComposite" presStyleCnt="0">
        <dgm:presLayoutVars>
          <dgm:chMax val="5"/>
          <dgm:dir/>
          <dgm:resizeHandles val="exact"/>
        </dgm:presLayoutVars>
      </dgm:prSet>
      <dgm:spPr/>
    </dgm:pt>
    <dgm:pt modelId="{DC8AB229-7443-4376-9B87-699C9FAFDA8F}" type="pres">
      <dgm:prSet presAssocID="{F451F4B7-58CF-4C66-9854-845C64E4FD10}" presName="dummyMaxCanvas" presStyleCnt="0">
        <dgm:presLayoutVars/>
      </dgm:prSet>
      <dgm:spPr/>
    </dgm:pt>
    <dgm:pt modelId="{0420C058-5EF2-4D60-9677-B36D4431BC10}" type="pres">
      <dgm:prSet presAssocID="{F451F4B7-58CF-4C66-9854-845C64E4FD10}" presName="FourNodes_1" presStyleLbl="node1" presStyleIdx="0" presStyleCnt="4">
        <dgm:presLayoutVars>
          <dgm:bulletEnabled val="1"/>
        </dgm:presLayoutVars>
      </dgm:prSet>
      <dgm:spPr/>
    </dgm:pt>
    <dgm:pt modelId="{6725100B-86CF-423A-AC91-8CDB1DE4D8BD}" type="pres">
      <dgm:prSet presAssocID="{F451F4B7-58CF-4C66-9854-845C64E4FD10}" presName="FourNodes_2" presStyleLbl="node1" presStyleIdx="1" presStyleCnt="4">
        <dgm:presLayoutVars>
          <dgm:bulletEnabled val="1"/>
        </dgm:presLayoutVars>
      </dgm:prSet>
      <dgm:spPr/>
    </dgm:pt>
    <dgm:pt modelId="{FC7AAD5F-02E4-4839-97C5-F99083C8A228}" type="pres">
      <dgm:prSet presAssocID="{F451F4B7-58CF-4C66-9854-845C64E4FD10}" presName="FourNodes_3" presStyleLbl="node1" presStyleIdx="2" presStyleCnt="4">
        <dgm:presLayoutVars>
          <dgm:bulletEnabled val="1"/>
        </dgm:presLayoutVars>
      </dgm:prSet>
      <dgm:spPr/>
    </dgm:pt>
    <dgm:pt modelId="{ECEB355C-ED8F-4A3D-BB5F-1E511F76E345}" type="pres">
      <dgm:prSet presAssocID="{F451F4B7-58CF-4C66-9854-845C64E4FD10}" presName="FourNodes_4" presStyleLbl="node1" presStyleIdx="3" presStyleCnt="4">
        <dgm:presLayoutVars>
          <dgm:bulletEnabled val="1"/>
        </dgm:presLayoutVars>
      </dgm:prSet>
      <dgm:spPr/>
    </dgm:pt>
    <dgm:pt modelId="{55E70524-F5CF-4D75-8F7A-9A2B81691ADB}" type="pres">
      <dgm:prSet presAssocID="{F451F4B7-58CF-4C66-9854-845C64E4FD10}" presName="FourConn_1-2" presStyleLbl="fgAccFollowNode1" presStyleIdx="0" presStyleCnt="3">
        <dgm:presLayoutVars>
          <dgm:bulletEnabled val="1"/>
        </dgm:presLayoutVars>
      </dgm:prSet>
      <dgm:spPr/>
    </dgm:pt>
    <dgm:pt modelId="{E6517142-7A27-47B3-A85C-000772526125}" type="pres">
      <dgm:prSet presAssocID="{F451F4B7-58CF-4C66-9854-845C64E4FD10}" presName="FourConn_2-3" presStyleLbl="fgAccFollowNode1" presStyleIdx="1" presStyleCnt="3">
        <dgm:presLayoutVars>
          <dgm:bulletEnabled val="1"/>
        </dgm:presLayoutVars>
      </dgm:prSet>
      <dgm:spPr/>
    </dgm:pt>
    <dgm:pt modelId="{3F6ACAF5-AE71-4501-AD18-A0CB64934A09}" type="pres">
      <dgm:prSet presAssocID="{F451F4B7-58CF-4C66-9854-845C64E4FD10}" presName="FourConn_3-4" presStyleLbl="fgAccFollowNode1" presStyleIdx="2" presStyleCnt="3">
        <dgm:presLayoutVars>
          <dgm:bulletEnabled val="1"/>
        </dgm:presLayoutVars>
      </dgm:prSet>
      <dgm:spPr/>
    </dgm:pt>
    <dgm:pt modelId="{63C99068-B333-4599-A0B4-F539550C136C}" type="pres">
      <dgm:prSet presAssocID="{F451F4B7-58CF-4C66-9854-845C64E4FD10}" presName="FourNodes_1_text" presStyleLbl="node1" presStyleIdx="3" presStyleCnt="4">
        <dgm:presLayoutVars>
          <dgm:bulletEnabled val="1"/>
        </dgm:presLayoutVars>
      </dgm:prSet>
      <dgm:spPr/>
    </dgm:pt>
    <dgm:pt modelId="{8D520692-D685-41D8-BD4F-3E4C2A52026B}" type="pres">
      <dgm:prSet presAssocID="{F451F4B7-58CF-4C66-9854-845C64E4FD10}" presName="FourNodes_2_text" presStyleLbl="node1" presStyleIdx="3" presStyleCnt="4">
        <dgm:presLayoutVars>
          <dgm:bulletEnabled val="1"/>
        </dgm:presLayoutVars>
      </dgm:prSet>
      <dgm:spPr/>
    </dgm:pt>
    <dgm:pt modelId="{D9E3D1E7-D0F2-4455-833F-A9F981357CA7}" type="pres">
      <dgm:prSet presAssocID="{F451F4B7-58CF-4C66-9854-845C64E4FD10}" presName="FourNodes_3_text" presStyleLbl="node1" presStyleIdx="3" presStyleCnt="4">
        <dgm:presLayoutVars>
          <dgm:bulletEnabled val="1"/>
        </dgm:presLayoutVars>
      </dgm:prSet>
      <dgm:spPr/>
    </dgm:pt>
    <dgm:pt modelId="{24428C29-0E4E-4144-87E1-1AF0C17D3547}" type="pres">
      <dgm:prSet presAssocID="{F451F4B7-58CF-4C66-9854-845C64E4FD1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C643A1E-7FD5-47E7-922D-59FFDEE61651}" type="presOf" srcId="{635BF30B-F39D-4B79-A1E4-9D0E1748AC8C}" destId="{ECEB355C-ED8F-4A3D-BB5F-1E511F76E345}" srcOrd="0" destOrd="0" presId="urn:microsoft.com/office/officeart/2005/8/layout/vProcess5"/>
    <dgm:cxn modelId="{2462A628-5BB6-4993-ACED-3FF4454E1B57}" srcId="{F451F4B7-58CF-4C66-9854-845C64E4FD10}" destId="{635BF30B-F39D-4B79-A1E4-9D0E1748AC8C}" srcOrd="3" destOrd="0" parTransId="{39BA8120-BA1C-4D2A-824B-12E243253FE3}" sibTransId="{97AAB89A-CB7D-4718-A33C-550D109E3C76}"/>
    <dgm:cxn modelId="{C79D6831-BBCC-46D3-AACE-4B3FD9987922}" type="presOf" srcId="{635BF30B-F39D-4B79-A1E4-9D0E1748AC8C}" destId="{24428C29-0E4E-4144-87E1-1AF0C17D3547}" srcOrd="1" destOrd="0" presId="urn:microsoft.com/office/officeart/2005/8/layout/vProcess5"/>
    <dgm:cxn modelId="{50380037-8BA4-4A9C-96E6-0D7A8F83F950}" type="presOf" srcId="{11F1CF8A-49C3-4D71-894C-9667A5676DCA}" destId="{63C99068-B333-4599-A0B4-F539550C136C}" srcOrd="1" destOrd="0" presId="urn:microsoft.com/office/officeart/2005/8/layout/vProcess5"/>
    <dgm:cxn modelId="{17B4BB38-3D1C-4A95-AF0F-53035EF46766}" type="presOf" srcId="{11F1CF8A-49C3-4D71-894C-9667A5676DCA}" destId="{0420C058-5EF2-4D60-9677-B36D4431BC10}" srcOrd="0" destOrd="0" presId="urn:microsoft.com/office/officeart/2005/8/layout/vProcess5"/>
    <dgm:cxn modelId="{5B437843-6470-4DA7-8D64-AF4183D73DF6}" type="presOf" srcId="{F451F4B7-58CF-4C66-9854-845C64E4FD10}" destId="{248364ED-7414-486E-8A6D-99E1593183FE}" srcOrd="0" destOrd="0" presId="urn:microsoft.com/office/officeart/2005/8/layout/vProcess5"/>
    <dgm:cxn modelId="{776CE070-C2BF-4F36-8F2B-3EEB09171DB7}" type="presOf" srcId="{5F8DB856-8541-438F-926C-9C9A9B05771D}" destId="{D9E3D1E7-D0F2-4455-833F-A9F981357CA7}" srcOrd="1" destOrd="0" presId="urn:microsoft.com/office/officeart/2005/8/layout/vProcess5"/>
    <dgm:cxn modelId="{603F1271-4DDF-4FF3-AA8B-083EBBF10E85}" srcId="{F451F4B7-58CF-4C66-9854-845C64E4FD10}" destId="{3B7829FB-5CD9-42F3-A9CC-08E665337452}" srcOrd="1" destOrd="0" parTransId="{B10C0D77-5EF5-46A5-AB52-BEB0C9F796D9}" sibTransId="{E410EA83-BC39-4A93-BB34-A249490DA9A0}"/>
    <dgm:cxn modelId="{2D859B85-0B8F-44EC-B490-ABD12CFEC4C2}" srcId="{F451F4B7-58CF-4C66-9854-845C64E4FD10}" destId="{11F1CF8A-49C3-4D71-894C-9667A5676DCA}" srcOrd="0" destOrd="0" parTransId="{4CD43816-E107-49CE-9DF1-55083ECEBD16}" sibTransId="{B38A5658-7F71-4C5C-8D2D-C8684BE1D442}"/>
    <dgm:cxn modelId="{DABD28A7-C744-4A26-AE38-2D026CA26BA8}" type="presOf" srcId="{E410EA83-BC39-4A93-BB34-A249490DA9A0}" destId="{E6517142-7A27-47B3-A85C-000772526125}" srcOrd="0" destOrd="0" presId="urn:microsoft.com/office/officeart/2005/8/layout/vProcess5"/>
    <dgm:cxn modelId="{3D28AFA7-FF4E-4AC2-AB07-27C5121110D7}" type="presOf" srcId="{3B7829FB-5CD9-42F3-A9CC-08E665337452}" destId="{6725100B-86CF-423A-AC91-8CDB1DE4D8BD}" srcOrd="0" destOrd="0" presId="urn:microsoft.com/office/officeart/2005/8/layout/vProcess5"/>
    <dgm:cxn modelId="{98924AAB-8344-427E-B3AB-009487196905}" srcId="{F451F4B7-58CF-4C66-9854-845C64E4FD10}" destId="{5F8DB856-8541-438F-926C-9C9A9B05771D}" srcOrd="2" destOrd="0" parTransId="{1CD0B21D-35F2-480A-93E2-7E02434553CB}" sibTransId="{29B19995-4DC0-46B6-B868-6CDF399B7E74}"/>
    <dgm:cxn modelId="{550520AE-6269-4419-8FAF-FB0919182004}" type="presOf" srcId="{29B19995-4DC0-46B6-B868-6CDF399B7E74}" destId="{3F6ACAF5-AE71-4501-AD18-A0CB64934A09}" srcOrd="0" destOrd="0" presId="urn:microsoft.com/office/officeart/2005/8/layout/vProcess5"/>
    <dgm:cxn modelId="{BAA1F7C5-E69E-4CDD-A553-6966F0CA15E6}" type="presOf" srcId="{5F8DB856-8541-438F-926C-9C9A9B05771D}" destId="{FC7AAD5F-02E4-4839-97C5-F99083C8A228}" srcOrd="0" destOrd="0" presId="urn:microsoft.com/office/officeart/2005/8/layout/vProcess5"/>
    <dgm:cxn modelId="{B2ED1EDE-13EB-423F-B490-5381E4752FF5}" type="presOf" srcId="{3B7829FB-5CD9-42F3-A9CC-08E665337452}" destId="{8D520692-D685-41D8-BD4F-3E4C2A52026B}" srcOrd="1" destOrd="0" presId="urn:microsoft.com/office/officeart/2005/8/layout/vProcess5"/>
    <dgm:cxn modelId="{816696F9-8085-4A72-9643-55E28130B84C}" type="presOf" srcId="{B38A5658-7F71-4C5C-8D2D-C8684BE1D442}" destId="{55E70524-F5CF-4D75-8F7A-9A2B81691ADB}" srcOrd="0" destOrd="0" presId="urn:microsoft.com/office/officeart/2005/8/layout/vProcess5"/>
    <dgm:cxn modelId="{39DEE0DF-1154-4AD6-9553-50785AA63E4D}" type="presParOf" srcId="{248364ED-7414-486E-8A6D-99E1593183FE}" destId="{DC8AB229-7443-4376-9B87-699C9FAFDA8F}" srcOrd="0" destOrd="0" presId="urn:microsoft.com/office/officeart/2005/8/layout/vProcess5"/>
    <dgm:cxn modelId="{BD73ACD8-89F6-4C67-9F84-E624D375D3EE}" type="presParOf" srcId="{248364ED-7414-486E-8A6D-99E1593183FE}" destId="{0420C058-5EF2-4D60-9677-B36D4431BC10}" srcOrd="1" destOrd="0" presId="urn:microsoft.com/office/officeart/2005/8/layout/vProcess5"/>
    <dgm:cxn modelId="{3EFAB26E-4155-46A5-9078-0A454A99B6A2}" type="presParOf" srcId="{248364ED-7414-486E-8A6D-99E1593183FE}" destId="{6725100B-86CF-423A-AC91-8CDB1DE4D8BD}" srcOrd="2" destOrd="0" presId="urn:microsoft.com/office/officeart/2005/8/layout/vProcess5"/>
    <dgm:cxn modelId="{444EF33C-6900-4A4D-BF3D-E31D5B6797E7}" type="presParOf" srcId="{248364ED-7414-486E-8A6D-99E1593183FE}" destId="{FC7AAD5F-02E4-4839-97C5-F99083C8A228}" srcOrd="3" destOrd="0" presId="urn:microsoft.com/office/officeart/2005/8/layout/vProcess5"/>
    <dgm:cxn modelId="{B0579568-DBE0-497D-B0F0-FFCC4A04B914}" type="presParOf" srcId="{248364ED-7414-486E-8A6D-99E1593183FE}" destId="{ECEB355C-ED8F-4A3D-BB5F-1E511F76E345}" srcOrd="4" destOrd="0" presId="urn:microsoft.com/office/officeart/2005/8/layout/vProcess5"/>
    <dgm:cxn modelId="{CD621C72-2552-4665-91BA-9BA6C64895A3}" type="presParOf" srcId="{248364ED-7414-486E-8A6D-99E1593183FE}" destId="{55E70524-F5CF-4D75-8F7A-9A2B81691ADB}" srcOrd="5" destOrd="0" presId="urn:microsoft.com/office/officeart/2005/8/layout/vProcess5"/>
    <dgm:cxn modelId="{941CD45E-F646-42FE-BE2C-F68E39A66680}" type="presParOf" srcId="{248364ED-7414-486E-8A6D-99E1593183FE}" destId="{E6517142-7A27-47B3-A85C-000772526125}" srcOrd="6" destOrd="0" presId="urn:microsoft.com/office/officeart/2005/8/layout/vProcess5"/>
    <dgm:cxn modelId="{69E93A7D-9FB9-4AA0-930C-903EA30FFB14}" type="presParOf" srcId="{248364ED-7414-486E-8A6D-99E1593183FE}" destId="{3F6ACAF5-AE71-4501-AD18-A0CB64934A09}" srcOrd="7" destOrd="0" presId="urn:microsoft.com/office/officeart/2005/8/layout/vProcess5"/>
    <dgm:cxn modelId="{DAF13E13-33C0-4322-9B86-5842533323AE}" type="presParOf" srcId="{248364ED-7414-486E-8A6D-99E1593183FE}" destId="{63C99068-B333-4599-A0B4-F539550C136C}" srcOrd="8" destOrd="0" presId="urn:microsoft.com/office/officeart/2005/8/layout/vProcess5"/>
    <dgm:cxn modelId="{4828DDD5-E813-4CCF-A7AA-3E672954430E}" type="presParOf" srcId="{248364ED-7414-486E-8A6D-99E1593183FE}" destId="{8D520692-D685-41D8-BD4F-3E4C2A52026B}" srcOrd="9" destOrd="0" presId="urn:microsoft.com/office/officeart/2005/8/layout/vProcess5"/>
    <dgm:cxn modelId="{2A19A5B2-622E-4BB5-84CB-9CE41D5003FF}" type="presParOf" srcId="{248364ED-7414-486E-8A6D-99E1593183FE}" destId="{D9E3D1E7-D0F2-4455-833F-A9F981357CA7}" srcOrd="10" destOrd="0" presId="urn:microsoft.com/office/officeart/2005/8/layout/vProcess5"/>
    <dgm:cxn modelId="{790F09D4-0068-42B1-B7F8-8A4E8491A970}" type="presParOf" srcId="{248364ED-7414-486E-8A6D-99E1593183FE}" destId="{24428C29-0E4E-4144-87E1-1AF0C17D354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4001B5-C8EC-46E6-A641-F67ED25D7756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191ED78-59A3-4890-8C2E-61FE05D80905}">
      <dgm:prSet/>
      <dgm:spPr/>
      <dgm:t>
        <a:bodyPr/>
        <a:lstStyle/>
        <a:p>
          <a:r>
            <a:rPr lang="en-US"/>
            <a:t>Motivation</a:t>
          </a:r>
        </a:p>
      </dgm:t>
    </dgm:pt>
    <dgm:pt modelId="{369CFC8F-1739-49C5-831B-8441EC462A62}" type="parTrans" cxnId="{88FE1146-9085-4263-8FE8-F49661979B17}">
      <dgm:prSet/>
      <dgm:spPr/>
      <dgm:t>
        <a:bodyPr/>
        <a:lstStyle/>
        <a:p>
          <a:endParaRPr lang="en-US"/>
        </a:p>
      </dgm:t>
    </dgm:pt>
    <dgm:pt modelId="{40B2EDC4-E0CA-4465-800F-5350ED114FD5}" type="sibTrans" cxnId="{88FE1146-9085-4263-8FE8-F49661979B17}">
      <dgm:prSet/>
      <dgm:spPr/>
      <dgm:t>
        <a:bodyPr/>
        <a:lstStyle/>
        <a:p>
          <a:endParaRPr lang="en-US"/>
        </a:p>
      </dgm:t>
    </dgm:pt>
    <dgm:pt modelId="{B265E60C-809F-4D50-84E7-5076AC0BC0A9}">
      <dgm:prSet/>
      <dgm:spPr/>
      <dgm:t>
        <a:bodyPr/>
        <a:lstStyle/>
        <a:p>
          <a:r>
            <a:rPr lang="en-US"/>
            <a:t>Learning about risks</a:t>
          </a:r>
        </a:p>
      </dgm:t>
    </dgm:pt>
    <dgm:pt modelId="{FF85181A-7FB7-4B76-BCE5-66203907BD31}" type="parTrans" cxnId="{616D6781-43BA-4B9F-B7EB-B899E6C30BDA}">
      <dgm:prSet/>
      <dgm:spPr/>
      <dgm:t>
        <a:bodyPr/>
        <a:lstStyle/>
        <a:p>
          <a:endParaRPr lang="en-US"/>
        </a:p>
      </dgm:t>
    </dgm:pt>
    <dgm:pt modelId="{D7D492E4-5C9F-489A-AB4D-4BD9E80E93BB}" type="sibTrans" cxnId="{616D6781-43BA-4B9F-B7EB-B899E6C30BDA}">
      <dgm:prSet/>
      <dgm:spPr/>
      <dgm:t>
        <a:bodyPr/>
        <a:lstStyle/>
        <a:p>
          <a:endParaRPr lang="en-US"/>
        </a:p>
      </dgm:t>
    </dgm:pt>
    <dgm:pt modelId="{25955953-A6DF-412A-ABC9-A1769659EB4E}">
      <dgm:prSet/>
      <dgm:spPr/>
      <dgm:t>
        <a:bodyPr/>
        <a:lstStyle/>
        <a:p>
          <a:r>
            <a:rPr lang="en-US"/>
            <a:t>Purpose</a:t>
          </a:r>
        </a:p>
      </dgm:t>
    </dgm:pt>
    <dgm:pt modelId="{82026F73-D928-4FD0-97F3-417A5EC99D90}" type="parTrans" cxnId="{08260EF0-3ED2-42F5-A058-E3CB83D6560B}">
      <dgm:prSet/>
      <dgm:spPr/>
      <dgm:t>
        <a:bodyPr/>
        <a:lstStyle/>
        <a:p>
          <a:endParaRPr lang="en-US"/>
        </a:p>
      </dgm:t>
    </dgm:pt>
    <dgm:pt modelId="{8FB5D31A-AC63-4FCF-95FE-D8049E0DC101}" type="sibTrans" cxnId="{08260EF0-3ED2-42F5-A058-E3CB83D6560B}">
      <dgm:prSet/>
      <dgm:spPr/>
      <dgm:t>
        <a:bodyPr/>
        <a:lstStyle/>
        <a:p>
          <a:endParaRPr lang="en-US"/>
        </a:p>
      </dgm:t>
    </dgm:pt>
    <dgm:pt modelId="{32A1F215-3C63-46B6-87B8-4993790928DD}">
      <dgm:prSet/>
      <dgm:spPr/>
      <dgm:t>
        <a:bodyPr/>
        <a:lstStyle/>
        <a:p>
          <a:r>
            <a:rPr lang="en-US"/>
            <a:t>Why are we testing</a:t>
          </a:r>
        </a:p>
      </dgm:t>
    </dgm:pt>
    <dgm:pt modelId="{EC42C211-1773-45D9-AEE4-96B7AA0DEA30}" type="parTrans" cxnId="{77032054-8884-4F0B-B167-6E9232E9D7D5}">
      <dgm:prSet/>
      <dgm:spPr/>
      <dgm:t>
        <a:bodyPr/>
        <a:lstStyle/>
        <a:p>
          <a:endParaRPr lang="en-US"/>
        </a:p>
      </dgm:t>
    </dgm:pt>
    <dgm:pt modelId="{9C3BD19A-3158-4183-88C7-61697BAD0BDD}" type="sibTrans" cxnId="{77032054-8884-4F0B-B167-6E9232E9D7D5}">
      <dgm:prSet/>
      <dgm:spPr/>
      <dgm:t>
        <a:bodyPr/>
        <a:lstStyle/>
        <a:p>
          <a:endParaRPr lang="en-US"/>
        </a:p>
      </dgm:t>
    </dgm:pt>
    <dgm:pt modelId="{3B00E3BC-0301-4E80-A8BA-66D602845388}" type="pres">
      <dgm:prSet presAssocID="{384001B5-C8EC-46E6-A641-F67ED25D7756}" presName="Name0" presStyleCnt="0">
        <dgm:presLayoutVars>
          <dgm:dir/>
          <dgm:animLvl val="lvl"/>
          <dgm:resizeHandles val="exact"/>
        </dgm:presLayoutVars>
      </dgm:prSet>
      <dgm:spPr/>
    </dgm:pt>
    <dgm:pt modelId="{AA3EFA1B-3051-4A7D-BEB4-C3BE992400E9}" type="pres">
      <dgm:prSet presAssocID="{1191ED78-59A3-4890-8C2E-61FE05D80905}" presName="composite" presStyleCnt="0"/>
      <dgm:spPr/>
    </dgm:pt>
    <dgm:pt modelId="{DE4A1C3F-AF5D-48BC-8056-44B969646CEE}" type="pres">
      <dgm:prSet presAssocID="{1191ED78-59A3-4890-8C2E-61FE05D8090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45959EC5-6B7A-4553-8309-4524117A4B81}" type="pres">
      <dgm:prSet presAssocID="{1191ED78-59A3-4890-8C2E-61FE05D80905}" presName="desTx" presStyleLbl="alignAccFollowNode1" presStyleIdx="0" presStyleCnt="2">
        <dgm:presLayoutVars>
          <dgm:bulletEnabled val="1"/>
        </dgm:presLayoutVars>
      </dgm:prSet>
      <dgm:spPr/>
    </dgm:pt>
    <dgm:pt modelId="{8CBA1A61-F088-434E-B17C-759198A7EF0B}" type="pres">
      <dgm:prSet presAssocID="{40B2EDC4-E0CA-4465-800F-5350ED114FD5}" presName="space" presStyleCnt="0"/>
      <dgm:spPr/>
    </dgm:pt>
    <dgm:pt modelId="{24ABC063-02A5-4452-A475-EFDD9C008307}" type="pres">
      <dgm:prSet presAssocID="{25955953-A6DF-412A-ABC9-A1769659EB4E}" presName="composite" presStyleCnt="0"/>
      <dgm:spPr/>
    </dgm:pt>
    <dgm:pt modelId="{ACB7D87B-7E48-4354-8272-419DB74252A7}" type="pres">
      <dgm:prSet presAssocID="{25955953-A6DF-412A-ABC9-A1769659EB4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F391B513-350A-4B9F-8D23-079F5F7BADC5}" type="pres">
      <dgm:prSet presAssocID="{25955953-A6DF-412A-ABC9-A1769659EB4E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D50412C-5D10-44A1-8B23-3BFBBEEEFA6D}" type="presOf" srcId="{32A1F215-3C63-46B6-87B8-4993790928DD}" destId="{F391B513-350A-4B9F-8D23-079F5F7BADC5}" srcOrd="0" destOrd="0" presId="urn:microsoft.com/office/officeart/2005/8/layout/hList1"/>
    <dgm:cxn modelId="{88FE1146-9085-4263-8FE8-F49661979B17}" srcId="{384001B5-C8EC-46E6-A641-F67ED25D7756}" destId="{1191ED78-59A3-4890-8C2E-61FE05D80905}" srcOrd="0" destOrd="0" parTransId="{369CFC8F-1739-49C5-831B-8441EC462A62}" sibTransId="{40B2EDC4-E0CA-4465-800F-5350ED114FD5}"/>
    <dgm:cxn modelId="{6E44526F-45D7-4AB5-B8DA-818CDB1FA985}" type="presOf" srcId="{384001B5-C8EC-46E6-A641-F67ED25D7756}" destId="{3B00E3BC-0301-4E80-A8BA-66D602845388}" srcOrd="0" destOrd="0" presId="urn:microsoft.com/office/officeart/2005/8/layout/hList1"/>
    <dgm:cxn modelId="{77032054-8884-4F0B-B167-6E9232E9D7D5}" srcId="{25955953-A6DF-412A-ABC9-A1769659EB4E}" destId="{32A1F215-3C63-46B6-87B8-4993790928DD}" srcOrd="0" destOrd="0" parTransId="{EC42C211-1773-45D9-AEE4-96B7AA0DEA30}" sibTransId="{9C3BD19A-3158-4183-88C7-61697BAD0BDD}"/>
    <dgm:cxn modelId="{616D6781-43BA-4B9F-B7EB-B899E6C30BDA}" srcId="{1191ED78-59A3-4890-8C2E-61FE05D80905}" destId="{B265E60C-809F-4D50-84E7-5076AC0BC0A9}" srcOrd="0" destOrd="0" parTransId="{FF85181A-7FB7-4B76-BCE5-66203907BD31}" sibTransId="{D7D492E4-5C9F-489A-AB4D-4BD9E80E93BB}"/>
    <dgm:cxn modelId="{5A129FA1-44D1-4B0A-9F4D-D579D67A8332}" type="presOf" srcId="{25955953-A6DF-412A-ABC9-A1769659EB4E}" destId="{ACB7D87B-7E48-4354-8272-419DB74252A7}" srcOrd="0" destOrd="0" presId="urn:microsoft.com/office/officeart/2005/8/layout/hList1"/>
    <dgm:cxn modelId="{AB1417BE-2DC1-452D-B390-134B7B826780}" type="presOf" srcId="{B265E60C-809F-4D50-84E7-5076AC0BC0A9}" destId="{45959EC5-6B7A-4553-8309-4524117A4B81}" srcOrd="0" destOrd="0" presId="urn:microsoft.com/office/officeart/2005/8/layout/hList1"/>
    <dgm:cxn modelId="{CBE538E8-F4EA-4872-811C-3720AD23B4DA}" type="presOf" srcId="{1191ED78-59A3-4890-8C2E-61FE05D80905}" destId="{DE4A1C3F-AF5D-48BC-8056-44B969646CEE}" srcOrd="0" destOrd="0" presId="urn:microsoft.com/office/officeart/2005/8/layout/hList1"/>
    <dgm:cxn modelId="{08260EF0-3ED2-42F5-A058-E3CB83D6560B}" srcId="{384001B5-C8EC-46E6-A641-F67ED25D7756}" destId="{25955953-A6DF-412A-ABC9-A1769659EB4E}" srcOrd="1" destOrd="0" parTransId="{82026F73-D928-4FD0-97F3-417A5EC99D90}" sibTransId="{8FB5D31A-AC63-4FCF-95FE-D8049E0DC101}"/>
    <dgm:cxn modelId="{3D7FAFB2-9051-419D-9DC2-1FAA0C8B0263}" type="presParOf" srcId="{3B00E3BC-0301-4E80-A8BA-66D602845388}" destId="{AA3EFA1B-3051-4A7D-BEB4-C3BE992400E9}" srcOrd="0" destOrd="0" presId="urn:microsoft.com/office/officeart/2005/8/layout/hList1"/>
    <dgm:cxn modelId="{5698F4CE-B1FB-4F14-898C-1A8DE39D5C1D}" type="presParOf" srcId="{AA3EFA1B-3051-4A7D-BEB4-C3BE992400E9}" destId="{DE4A1C3F-AF5D-48BC-8056-44B969646CEE}" srcOrd="0" destOrd="0" presId="urn:microsoft.com/office/officeart/2005/8/layout/hList1"/>
    <dgm:cxn modelId="{F5A8B313-E5E5-45BE-9D3D-734F54886D11}" type="presParOf" srcId="{AA3EFA1B-3051-4A7D-BEB4-C3BE992400E9}" destId="{45959EC5-6B7A-4553-8309-4524117A4B81}" srcOrd="1" destOrd="0" presId="urn:microsoft.com/office/officeart/2005/8/layout/hList1"/>
    <dgm:cxn modelId="{E3CABAEA-9AFC-43B5-AB72-58E8C9F1A072}" type="presParOf" srcId="{3B00E3BC-0301-4E80-A8BA-66D602845388}" destId="{8CBA1A61-F088-434E-B17C-759198A7EF0B}" srcOrd="1" destOrd="0" presId="urn:microsoft.com/office/officeart/2005/8/layout/hList1"/>
    <dgm:cxn modelId="{DC74E19D-D85E-48EC-B9B8-070BD8C5041F}" type="presParOf" srcId="{3B00E3BC-0301-4E80-A8BA-66D602845388}" destId="{24ABC063-02A5-4452-A475-EFDD9C008307}" srcOrd="2" destOrd="0" presId="urn:microsoft.com/office/officeart/2005/8/layout/hList1"/>
    <dgm:cxn modelId="{FB74F5C1-3B20-4F44-ADA8-31911BA90351}" type="presParOf" srcId="{24ABC063-02A5-4452-A475-EFDD9C008307}" destId="{ACB7D87B-7E48-4354-8272-419DB74252A7}" srcOrd="0" destOrd="0" presId="urn:microsoft.com/office/officeart/2005/8/layout/hList1"/>
    <dgm:cxn modelId="{F00704F4-D81F-4736-A910-10A54C0E270C}" type="presParOf" srcId="{24ABC063-02A5-4452-A475-EFDD9C008307}" destId="{F391B513-350A-4B9F-8D23-079F5F7BADC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C6F4E8-A547-44EF-A856-2BAD3E0185A5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080F0A71-DC17-465C-A16F-A5E23A15A0A5}">
      <dgm:prSet phldrT="[Text]"/>
      <dgm:spPr/>
      <dgm:t>
        <a:bodyPr/>
        <a:lstStyle/>
        <a:p>
          <a:r>
            <a:rPr lang="en-US" dirty="0"/>
            <a:t>“Quality is defined as conformance to requirements”</a:t>
          </a:r>
        </a:p>
      </dgm:t>
    </dgm:pt>
    <dgm:pt modelId="{C5E3CEB4-E8B3-4D6E-B129-B532787D04BC}" type="parTrans" cxnId="{B2F2F85F-55AF-4E3F-920A-DBE2394124DC}">
      <dgm:prSet/>
      <dgm:spPr/>
      <dgm:t>
        <a:bodyPr/>
        <a:lstStyle/>
        <a:p>
          <a:endParaRPr lang="en-US"/>
        </a:p>
      </dgm:t>
    </dgm:pt>
    <dgm:pt modelId="{99E1F90A-AD09-433B-A64F-2BF9D0707E60}" type="sibTrans" cxnId="{B2F2F85F-55AF-4E3F-920A-DBE2394124DC}">
      <dgm:prSet/>
      <dgm:spPr/>
      <dgm:t>
        <a:bodyPr/>
        <a:lstStyle/>
        <a:p>
          <a:endParaRPr lang="en-US"/>
        </a:p>
      </dgm:t>
    </dgm:pt>
    <dgm:pt modelId="{98418C46-99C8-4AAE-A008-821512ADFA2A}">
      <dgm:prSet/>
      <dgm:spPr/>
      <dgm:t>
        <a:bodyPr/>
        <a:lstStyle/>
        <a:p>
          <a:r>
            <a:rPr lang="en-US" dirty="0"/>
            <a:t>“Quality is value to some person”</a:t>
          </a:r>
        </a:p>
      </dgm:t>
    </dgm:pt>
    <dgm:pt modelId="{14135881-4903-4903-9E08-9648F4CDF51F}" type="parTrans" cxnId="{1EA3FEE6-34F0-4AD4-A166-F551ECCA75E2}">
      <dgm:prSet/>
      <dgm:spPr/>
      <dgm:t>
        <a:bodyPr/>
        <a:lstStyle/>
        <a:p>
          <a:endParaRPr lang="en-US"/>
        </a:p>
      </dgm:t>
    </dgm:pt>
    <dgm:pt modelId="{C28ABDF9-2E77-4333-AA63-A3E537008B40}" type="sibTrans" cxnId="{1EA3FEE6-34F0-4AD4-A166-F551ECCA75E2}">
      <dgm:prSet/>
      <dgm:spPr/>
      <dgm:t>
        <a:bodyPr/>
        <a:lstStyle/>
        <a:p>
          <a:endParaRPr lang="en-US"/>
        </a:p>
      </dgm:t>
    </dgm:pt>
    <dgm:pt modelId="{9720DEE3-D8A9-4009-B9EF-3EC138AE7531}">
      <dgm:prSet/>
      <dgm:spPr/>
      <dgm:t>
        <a:bodyPr/>
        <a:lstStyle/>
        <a:p>
          <a:r>
            <a:rPr lang="en-US" dirty="0"/>
            <a:t>“Quality is fitness for use”</a:t>
          </a:r>
        </a:p>
      </dgm:t>
    </dgm:pt>
    <dgm:pt modelId="{5375FF3A-653B-4636-BE13-FE3E7730E0DF}" type="parTrans" cxnId="{9E8255C8-E2D9-455F-B729-D7FC395311DA}">
      <dgm:prSet/>
      <dgm:spPr/>
      <dgm:t>
        <a:bodyPr/>
        <a:lstStyle/>
        <a:p>
          <a:endParaRPr lang="en-US"/>
        </a:p>
      </dgm:t>
    </dgm:pt>
    <dgm:pt modelId="{4D1EECB7-F370-4D71-96A5-4F35BF2DAF3A}" type="sibTrans" cxnId="{9E8255C8-E2D9-455F-B729-D7FC395311DA}">
      <dgm:prSet/>
      <dgm:spPr/>
      <dgm:t>
        <a:bodyPr/>
        <a:lstStyle/>
        <a:p>
          <a:endParaRPr lang="en-US"/>
        </a:p>
      </dgm:t>
    </dgm:pt>
    <dgm:pt modelId="{35342676-4215-4411-B1FD-8B1879861ACD}" type="pres">
      <dgm:prSet presAssocID="{92C6F4E8-A547-44EF-A856-2BAD3E0185A5}" presName="linearFlow" presStyleCnt="0">
        <dgm:presLayoutVars>
          <dgm:dir/>
          <dgm:resizeHandles val="exact"/>
        </dgm:presLayoutVars>
      </dgm:prSet>
      <dgm:spPr/>
    </dgm:pt>
    <dgm:pt modelId="{8A309B4E-4FA2-4E8E-BFDE-A491EA79D8A8}" type="pres">
      <dgm:prSet presAssocID="{080F0A71-DC17-465C-A16F-A5E23A15A0A5}" presName="composite" presStyleCnt="0"/>
      <dgm:spPr/>
    </dgm:pt>
    <dgm:pt modelId="{256D3712-8D74-41E3-8852-E3EA013AF70D}" type="pres">
      <dgm:prSet presAssocID="{080F0A71-DC17-465C-A16F-A5E23A15A0A5}" presName="imgShp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t="-17000" b="-17000"/>
          </a:stretch>
        </a:blipFill>
      </dgm:spPr>
    </dgm:pt>
    <dgm:pt modelId="{CD4C6F15-7CF7-4983-9AB1-8B8B59D50DC9}" type="pres">
      <dgm:prSet presAssocID="{080F0A71-DC17-465C-A16F-A5E23A15A0A5}" presName="txShp" presStyleLbl="node1" presStyleIdx="0" presStyleCnt="3">
        <dgm:presLayoutVars>
          <dgm:bulletEnabled val="1"/>
        </dgm:presLayoutVars>
      </dgm:prSet>
      <dgm:spPr/>
    </dgm:pt>
    <dgm:pt modelId="{4F62DDD7-056C-4B66-B886-8005A6B7EA34}" type="pres">
      <dgm:prSet presAssocID="{99E1F90A-AD09-433B-A64F-2BF9D0707E60}" presName="spacing" presStyleCnt="0"/>
      <dgm:spPr/>
    </dgm:pt>
    <dgm:pt modelId="{0AE55877-9EA4-4CA2-986E-08253A7DEB5E}" type="pres">
      <dgm:prSet presAssocID="{98418C46-99C8-4AAE-A008-821512ADFA2A}" presName="composite" presStyleCnt="0"/>
      <dgm:spPr/>
    </dgm:pt>
    <dgm:pt modelId="{E80D896A-4133-45E1-9482-A47BC37A6636}" type="pres">
      <dgm:prSet presAssocID="{98418C46-99C8-4AAE-A008-821512ADFA2A}" presName="imgShp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</dgm:spPr>
    </dgm:pt>
    <dgm:pt modelId="{E065B1CD-687B-436E-8904-AC9BB5452BFE}" type="pres">
      <dgm:prSet presAssocID="{98418C46-99C8-4AAE-A008-821512ADFA2A}" presName="txShp" presStyleLbl="node1" presStyleIdx="1" presStyleCnt="3">
        <dgm:presLayoutVars>
          <dgm:bulletEnabled val="1"/>
        </dgm:presLayoutVars>
      </dgm:prSet>
      <dgm:spPr/>
    </dgm:pt>
    <dgm:pt modelId="{E12EEBD9-61CA-40D4-9C8D-F0A6FA9EA8E8}" type="pres">
      <dgm:prSet presAssocID="{C28ABDF9-2E77-4333-AA63-A3E537008B40}" presName="spacing" presStyleCnt="0"/>
      <dgm:spPr/>
    </dgm:pt>
    <dgm:pt modelId="{F9E5FCB3-F54E-439B-97F7-C5DA2C609E67}" type="pres">
      <dgm:prSet presAssocID="{9720DEE3-D8A9-4009-B9EF-3EC138AE7531}" presName="composite" presStyleCnt="0"/>
      <dgm:spPr/>
    </dgm:pt>
    <dgm:pt modelId="{72B588CD-4627-446C-B7F9-21895328B149}" type="pres">
      <dgm:prSet presAssocID="{9720DEE3-D8A9-4009-B9EF-3EC138AE7531}" presName="imgShp" presStyleLbl="fgImgPlace1" presStyleIdx="2" presStyleCnt="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C333E7C6-737D-41E4-94E3-71C2BCC293B2}" type="pres">
      <dgm:prSet presAssocID="{9720DEE3-D8A9-4009-B9EF-3EC138AE7531}" presName="txShp" presStyleLbl="node1" presStyleIdx="2" presStyleCnt="3">
        <dgm:presLayoutVars>
          <dgm:bulletEnabled val="1"/>
        </dgm:presLayoutVars>
      </dgm:prSet>
      <dgm:spPr/>
    </dgm:pt>
  </dgm:ptLst>
  <dgm:cxnLst>
    <dgm:cxn modelId="{B2F2F85F-55AF-4E3F-920A-DBE2394124DC}" srcId="{92C6F4E8-A547-44EF-A856-2BAD3E0185A5}" destId="{080F0A71-DC17-465C-A16F-A5E23A15A0A5}" srcOrd="0" destOrd="0" parTransId="{C5E3CEB4-E8B3-4D6E-B129-B532787D04BC}" sibTransId="{99E1F90A-AD09-433B-A64F-2BF9D0707E60}"/>
    <dgm:cxn modelId="{9DCC5AAC-834B-4F5A-A804-C37304270EA3}" type="presOf" srcId="{92C6F4E8-A547-44EF-A856-2BAD3E0185A5}" destId="{35342676-4215-4411-B1FD-8B1879861ACD}" srcOrd="0" destOrd="0" presId="urn:microsoft.com/office/officeart/2005/8/layout/vList3"/>
    <dgm:cxn modelId="{1041BCBF-1FD6-4C10-BC1E-27C3A7A42820}" type="presOf" srcId="{98418C46-99C8-4AAE-A008-821512ADFA2A}" destId="{E065B1CD-687B-436E-8904-AC9BB5452BFE}" srcOrd="0" destOrd="0" presId="urn:microsoft.com/office/officeart/2005/8/layout/vList3"/>
    <dgm:cxn modelId="{9D7221C5-A632-4D69-8569-332038962B87}" type="presOf" srcId="{080F0A71-DC17-465C-A16F-A5E23A15A0A5}" destId="{CD4C6F15-7CF7-4983-9AB1-8B8B59D50DC9}" srcOrd="0" destOrd="0" presId="urn:microsoft.com/office/officeart/2005/8/layout/vList3"/>
    <dgm:cxn modelId="{9E8255C8-E2D9-455F-B729-D7FC395311DA}" srcId="{92C6F4E8-A547-44EF-A856-2BAD3E0185A5}" destId="{9720DEE3-D8A9-4009-B9EF-3EC138AE7531}" srcOrd="2" destOrd="0" parTransId="{5375FF3A-653B-4636-BE13-FE3E7730E0DF}" sibTransId="{4D1EECB7-F370-4D71-96A5-4F35BF2DAF3A}"/>
    <dgm:cxn modelId="{A6A2FDD5-95B0-4EA5-B6CE-FB6917232005}" type="presOf" srcId="{9720DEE3-D8A9-4009-B9EF-3EC138AE7531}" destId="{C333E7C6-737D-41E4-94E3-71C2BCC293B2}" srcOrd="0" destOrd="0" presId="urn:microsoft.com/office/officeart/2005/8/layout/vList3"/>
    <dgm:cxn modelId="{1EA3FEE6-34F0-4AD4-A166-F551ECCA75E2}" srcId="{92C6F4E8-A547-44EF-A856-2BAD3E0185A5}" destId="{98418C46-99C8-4AAE-A008-821512ADFA2A}" srcOrd="1" destOrd="0" parTransId="{14135881-4903-4903-9E08-9648F4CDF51F}" sibTransId="{C28ABDF9-2E77-4333-AA63-A3E537008B40}"/>
    <dgm:cxn modelId="{A88DA95E-60E5-4546-A1A0-AA3094251590}" type="presParOf" srcId="{35342676-4215-4411-B1FD-8B1879861ACD}" destId="{8A309B4E-4FA2-4E8E-BFDE-A491EA79D8A8}" srcOrd="0" destOrd="0" presId="urn:microsoft.com/office/officeart/2005/8/layout/vList3"/>
    <dgm:cxn modelId="{E55DC2A0-C1E2-48D9-BF75-B83D05BBBB69}" type="presParOf" srcId="{8A309B4E-4FA2-4E8E-BFDE-A491EA79D8A8}" destId="{256D3712-8D74-41E3-8852-E3EA013AF70D}" srcOrd="0" destOrd="0" presId="urn:microsoft.com/office/officeart/2005/8/layout/vList3"/>
    <dgm:cxn modelId="{A2CB2307-1BD0-4DAE-9405-BBDD70D034A9}" type="presParOf" srcId="{8A309B4E-4FA2-4E8E-BFDE-A491EA79D8A8}" destId="{CD4C6F15-7CF7-4983-9AB1-8B8B59D50DC9}" srcOrd="1" destOrd="0" presId="urn:microsoft.com/office/officeart/2005/8/layout/vList3"/>
    <dgm:cxn modelId="{30C43546-7456-4A10-BBC7-09160A7DFB57}" type="presParOf" srcId="{35342676-4215-4411-B1FD-8B1879861ACD}" destId="{4F62DDD7-056C-4B66-B886-8005A6B7EA34}" srcOrd="1" destOrd="0" presId="urn:microsoft.com/office/officeart/2005/8/layout/vList3"/>
    <dgm:cxn modelId="{9900C51E-316F-4158-8AFA-BBBA2FB82553}" type="presParOf" srcId="{35342676-4215-4411-B1FD-8B1879861ACD}" destId="{0AE55877-9EA4-4CA2-986E-08253A7DEB5E}" srcOrd="2" destOrd="0" presId="urn:microsoft.com/office/officeart/2005/8/layout/vList3"/>
    <dgm:cxn modelId="{0FBA6465-FE1E-467D-A777-2782BD4A301B}" type="presParOf" srcId="{0AE55877-9EA4-4CA2-986E-08253A7DEB5E}" destId="{E80D896A-4133-45E1-9482-A47BC37A6636}" srcOrd="0" destOrd="0" presId="urn:microsoft.com/office/officeart/2005/8/layout/vList3"/>
    <dgm:cxn modelId="{23117439-9CF7-47A3-BBA3-D77D145550F2}" type="presParOf" srcId="{0AE55877-9EA4-4CA2-986E-08253A7DEB5E}" destId="{E065B1CD-687B-436E-8904-AC9BB5452BFE}" srcOrd="1" destOrd="0" presId="urn:microsoft.com/office/officeart/2005/8/layout/vList3"/>
    <dgm:cxn modelId="{7CFB3216-43B5-4051-B209-ACE4C53C31D4}" type="presParOf" srcId="{35342676-4215-4411-B1FD-8B1879861ACD}" destId="{E12EEBD9-61CA-40D4-9C8D-F0A6FA9EA8E8}" srcOrd="3" destOrd="0" presId="urn:microsoft.com/office/officeart/2005/8/layout/vList3"/>
    <dgm:cxn modelId="{00784A2E-F767-4305-8394-3455EFED9872}" type="presParOf" srcId="{35342676-4215-4411-B1FD-8B1879861ACD}" destId="{F9E5FCB3-F54E-439B-97F7-C5DA2C609E67}" srcOrd="4" destOrd="0" presId="urn:microsoft.com/office/officeart/2005/8/layout/vList3"/>
    <dgm:cxn modelId="{7C2A0D12-7157-4C0B-9883-E80EA7F7FEEC}" type="presParOf" srcId="{F9E5FCB3-F54E-439B-97F7-C5DA2C609E67}" destId="{72B588CD-4627-446C-B7F9-21895328B149}" srcOrd="0" destOrd="0" presId="urn:microsoft.com/office/officeart/2005/8/layout/vList3"/>
    <dgm:cxn modelId="{07C0D1E2-1157-4FF4-B704-08F5BBF0D9E3}" type="presParOf" srcId="{F9E5FCB3-F54E-439B-97F7-C5DA2C609E67}" destId="{C333E7C6-737D-41E4-94E3-71C2BCC293B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AFE107-CA3F-40FC-AEB9-B22B97935BD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BB7985-A9D6-40F5-819D-F2A0E08C596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Identified</a:t>
          </a:r>
        </a:p>
      </dgm:t>
    </dgm:pt>
    <dgm:pt modelId="{0060631D-D4DE-4C87-8AF2-49F50B08B26B}" type="parTrans" cxnId="{AA858C17-08BA-4FB2-B4B8-FDD32E9E4AED}">
      <dgm:prSet/>
      <dgm:spPr/>
      <dgm:t>
        <a:bodyPr/>
        <a:lstStyle/>
        <a:p>
          <a:endParaRPr lang="en-US"/>
        </a:p>
      </dgm:t>
    </dgm:pt>
    <dgm:pt modelId="{5C8F808A-6B1A-40E0-BDCA-451C0C49B38F}" type="sibTrans" cxnId="{AA858C17-08BA-4FB2-B4B8-FDD32E9E4AED}">
      <dgm:prSet/>
      <dgm:spPr/>
      <dgm:t>
        <a:bodyPr/>
        <a:lstStyle/>
        <a:p>
          <a:endParaRPr lang="en-US"/>
        </a:p>
      </dgm:t>
    </dgm:pt>
    <dgm:pt modelId="{0CAF1E79-C2AE-4738-BFE8-DEB72FA218A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Prioritized</a:t>
          </a:r>
        </a:p>
      </dgm:t>
    </dgm:pt>
    <dgm:pt modelId="{3D5EB600-3526-4D16-9FA6-0578D6C4469D}" type="parTrans" cxnId="{674E6861-AC77-49B6-A86C-E24961C64DB2}">
      <dgm:prSet/>
      <dgm:spPr/>
      <dgm:t>
        <a:bodyPr/>
        <a:lstStyle/>
        <a:p>
          <a:endParaRPr lang="en-US"/>
        </a:p>
      </dgm:t>
    </dgm:pt>
    <dgm:pt modelId="{F444DCF2-4572-4672-A5F2-F693D6E3D63E}" type="sibTrans" cxnId="{674E6861-AC77-49B6-A86C-E24961C64DB2}">
      <dgm:prSet/>
      <dgm:spPr/>
      <dgm:t>
        <a:bodyPr/>
        <a:lstStyle/>
        <a:p>
          <a:endParaRPr lang="en-US"/>
        </a:p>
      </dgm:t>
    </dgm:pt>
    <dgm:pt modelId="{96D49AFB-6F8A-41D1-A713-60DCF2FA2D1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Test Objectives</a:t>
          </a:r>
        </a:p>
      </dgm:t>
    </dgm:pt>
    <dgm:pt modelId="{4247D2DA-48B2-4231-A37E-F56661E14644}" type="parTrans" cxnId="{B8FDE974-FED0-492C-8D7E-F7062C997868}">
      <dgm:prSet/>
      <dgm:spPr/>
      <dgm:t>
        <a:bodyPr/>
        <a:lstStyle/>
        <a:p>
          <a:endParaRPr lang="en-US"/>
        </a:p>
      </dgm:t>
    </dgm:pt>
    <dgm:pt modelId="{50135C79-A58E-4D1C-B0FE-6F0F9AB460EB}" type="sibTrans" cxnId="{B8FDE974-FED0-492C-8D7E-F7062C997868}">
      <dgm:prSet/>
      <dgm:spPr/>
      <dgm:t>
        <a:bodyPr/>
        <a:lstStyle/>
        <a:p>
          <a:endParaRPr lang="en-US"/>
        </a:p>
      </dgm:t>
    </dgm:pt>
    <dgm:pt modelId="{4CAC57F0-833B-4719-8AE2-636C44576C6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do we want to learn about?</a:t>
          </a:r>
        </a:p>
      </dgm:t>
    </dgm:pt>
    <dgm:pt modelId="{AC85B3B0-B391-4D72-B92D-C656A250D67A}" type="sibTrans" cxnId="{C268562F-F4F4-41EA-BF46-864E76C7C18D}">
      <dgm:prSet/>
      <dgm:spPr/>
      <dgm:t>
        <a:bodyPr/>
        <a:lstStyle/>
        <a:p>
          <a:endParaRPr lang="en-US"/>
        </a:p>
      </dgm:t>
    </dgm:pt>
    <dgm:pt modelId="{CF11E0A8-FCC6-4DDA-9F38-1A12A8D87974}" type="parTrans" cxnId="{C268562F-F4F4-41EA-BF46-864E76C7C18D}">
      <dgm:prSet/>
      <dgm:spPr/>
      <dgm:t>
        <a:bodyPr/>
        <a:lstStyle/>
        <a:p>
          <a:endParaRPr lang="en-US"/>
        </a:p>
      </dgm:t>
    </dgm:pt>
    <dgm:pt modelId="{393B68B4-C854-41E8-A117-3EBB193B0623}" type="pres">
      <dgm:prSet presAssocID="{1CAFE107-CA3F-40FC-AEB9-B22B97935BDB}" presName="root" presStyleCnt="0">
        <dgm:presLayoutVars>
          <dgm:dir/>
          <dgm:resizeHandles val="exact"/>
        </dgm:presLayoutVars>
      </dgm:prSet>
      <dgm:spPr/>
    </dgm:pt>
    <dgm:pt modelId="{F6432729-E6CA-4833-AB87-3F73195D8A49}" type="pres">
      <dgm:prSet presAssocID="{96D49AFB-6F8A-41D1-A713-60DCF2FA2D10}" presName="compNode" presStyleCnt="0"/>
      <dgm:spPr/>
    </dgm:pt>
    <dgm:pt modelId="{3379249D-4B1E-4ECA-9703-4AF01F5D43E2}" type="pres">
      <dgm:prSet presAssocID="{96D49AFB-6F8A-41D1-A713-60DCF2FA2D10}" presName="bgRect" presStyleLbl="bgShp" presStyleIdx="0" presStyleCnt="2"/>
      <dgm:spPr/>
    </dgm:pt>
    <dgm:pt modelId="{8AD5472A-3877-45D3-BB7D-D58933D8B2BE}" type="pres">
      <dgm:prSet presAssocID="{96D49AFB-6F8A-41D1-A713-60DCF2FA2D1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6C368CB-4E89-454B-8C2B-DC193642DB08}" type="pres">
      <dgm:prSet presAssocID="{96D49AFB-6F8A-41D1-A713-60DCF2FA2D10}" presName="spaceRect" presStyleCnt="0"/>
      <dgm:spPr/>
    </dgm:pt>
    <dgm:pt modelId="{201D0705-C273-41D2-B154-4937EA5687D7}" type="pres">
      <dgm:prSet presAssocID="{96D49AFB-6F8A-41D1-A713-60DCF2FA2D10}" presName="parTx" presStyleLbl="revTx" presStyleIdx="0" presStyleCnt="3">
        <dgm:presLayoutVars>
          <dgm:chMax val="0"/>
          <dgm:chPref val="0"/>
        </dgm:presLayoutVars>
      </dgm:prSet>
      <dgm:spPr/>
    </dgm:pt>
    <dgm:pt modelId="{908C9729-983E-4EC9-951B-8F07C307BE8C}" type="pres">
      <dgm:prSet presAssocID="{50135C79-A58E-4D1C-B0FE-6F0F9AB460EB}" presName="sibTrans" presStyleCnt="0"/>
      <dgm:spPr/>
    </dgm:pt>
    <dgm:pt modelId="{4E1D391B-26E9-46D5-9E36-130457F68551}" type="pres">
      <dgm:prSet presAssocID="{4CAC57F0-833B-4719-8AE2-636C44576C67}" presName="compNode" presStyleCnt="0"/>
      <dgm:spPr/>
    </dgm:pt>
    <dgm:pt modelId="{C1057C98-B423-49D8-A43A-97275F5A1152}" type="pres">
      <dgm:prSet presAssocID="{4CAC57F0-833B-4719-8AE2-636C44576C67}" presName="bgRect" presStyleLbl="bgShp" presStyleIdx="1" presStyleCnt="2"/>
      <dgm:spPr/>
    </dgm:pt>
    <dgm:pt modelId="{FFF68DD8-4D4B-4587-9976-C0230B6E39AF}" type="pres">
      <dgm:prSet presAssocID="{4CAC57F0-833B-4719-8AE2-636C44576C6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aybook"/>
        </a:ext>
      </dgm:extLst>
    </dgm:pt>
    <dgm:pt modelId="{42251066-4C0E-4D63-8C4B-9DD9156EE43D}" type="pres">
      <dgm:prSet presAssocID="{4CAC57F0-833B-4719-8AE2-636C44576C67}" presName="spaceRect" presStyleCnt="0"/>
      <dgm:spPr/>
    </dgm:pt>
    <dgm:pt modelId="{5BA63F3A-A15A-4B58-950C-E65AF5C4AB4F}" type="pres">
      <dgm:prSet presAssocID="{4CAC57F0-833B-4719-8AE2-636C44576C67}" presName="parTx" presStyleLbl="revTx" presStyleIdx="1" presStyleCnt="3">
        <dgm:presLayoutVars>
          <dgm:chMax val="0"/>
          <dgm:chPref val="0"/>
        </dgm:presLayoutVars>
      </dgm:prSet>
      <dgm:spPr/>
    </dgm:pt>
    <dgm:pt modelId="{A09A5AF9-ED5E-46BE-8D57-9435A4A70DE4}" type="pres">
      <dgm:prSet presAssocID="{4CAC57F0-833B-4719-8AE2-636C44576C67}" presName="desTx" presStyleLbl="revTx" presStyleIdx="2" presStyleCnt="3">
        <dgm:presLayoutVars/>
      </dgm:prSet>
      <dgm:spPr/>
    </dgm:pt>
  </dgm:ptLst>
  <dgm:cxnLst>
    <dgm:cxn modelId="{AA858C17-08BA-4FB2-B4B8-FDD32E9E4AED}" srcId="{4CAC57F0-833B-4719-8AE2-636C44576C67}" destId="{E4BB7985-A9D6-40F5-819D-F2A0E08C5968}" srcOrd="0" destOrd="0" parTransId="{0060631D-D4DE-4C87-8AF2-49F50B08B26B}" sibTransId="{5C8F808A-6B1A-40E0-BDCA-451C0C49B38F}"/>
    <dgm:cxn modelId="{2EA7081B-8CB8-41E4-A977-03BD97468453}" type="presOf" srcId="{1CAFE107-CA3F-40FC-AEB9-B22B97935BDB}" destId="{393B68B4-C854-41E8-A117-3EBB193B0623}" srcOrd="0" destOrd="0" presId="urn:microsoft.com/office/officeart/2018/2/layout/IconVerticalSolidList"/>
    <dgm:cxn modelId="{C268562F-F4F4-41EA-BF46-864E76C7C18D}" srcId="{1CAFE107-CA3F-40FC-AEB9-B22B97935BDB}" destId="{4CAC57F0-833B-4719-8AE2-636C44576C67}" srcOrd="1" destOrd="0" parTransId="{CF11E0A8-FCC6-4DDA-9F38-1A12A8D87974}" sibTransId="{AC85B3B0-B391-4D72-B92D-C656A250D67A}"/>
    <dgm:cxn modelId="{674E6861-AC77-49B6-A86C-E24961C64DB2}" srcId="{4CAC57F0-833B-4719-8AE2-636C44576C67}" destId="{0CAF1E79-C2AE-4738-BFE8-DEB72FA218A1}" srcOrd="1" destOrd="0" parTransId="{3D5EB600-3526-4D16-9FA6-0578D6C4469D}" sibTransId="{F444DCF2-4572-4672-A5F2-F693D6E3D63E}"/>
    <dgm:cxn modelId="{91AB3D65-D3D7-4F37-8DC1-72C749FC854B}" type="presOf" srcId="{4CAC57F0-833B-4719-8AE2-636C44576C67}" destId="{5BA63F3A-A15A-4B58-950C-E65AF5C4AB4F}" srcOrd="0" destOrd="0" presId="urn:microsoft.com/office/officeart/2018/2/layout/IconVerticalSolidList"/>
    <dgm:cxn modelId="{B8FDE974-FED0-492C-8D7E-F7062C997868}" srcId="{1CAFE107-CA3F-40FC-AEB9-B22B97935BDB}" destId="{96D49AFB-6F8A-41D1-A713-60DCF2FA2D10}" srcOrd="0" destOrd="0" parTransId="{4247D2DA-48B2-4231-A37E-F56661E14644}" sibTransId="{50135C79-A58E-4D1C-B0FE-6F0F9AB460EB}"/>
    <dgm:cxn modelId="{BD036BDD-0723-4678-9B0E-81914EFAC7AD}" type="presOf" srcId="{0CAF1E79-C2AE-4738-BFE8-DEB72FA218A1}" destId="{A09A5AF9-ED5E-46BE-8D57-9435A4A70DE4}" srcOrd="0" destOrd="1" presId="urn:microsoft.com/office/officeart/2018/2/layout/IconVerticalSolidList"/>
    <dgm:cxn modelId="{3BADFAE1-FD47-47F9-834D-CEB87A3BE280}" type="presOf" srcId="{96D49AFB-6F8A-41D1-A713-60DCF2FA2D10}" destId="{201D0705-C273-41D2-B154-4937EA5687D7}" srcOrd="0" destOrd="0" presId="urn:microsoft.com/office/officeart/2018/2/layout/IconVerticalSolidList"/>
    <dgm:cxn modelId="{AC6258FC-67C4-4136-9459-49ED891E07C5}" type="presOf" srcId="{E4BB7985-A9D6-40F5-819D-F2A0E08C5968}" destId="{A09A5AF9-ED5E-46BE-8D57-9435A4A70DE4}" srcOrd="0" destOrd="0" presId="urn:microsoft.com/office/officeart/2018/2/layout/IconVerticalSolidList"/>
    <dgm:cxn modelId="{90ED9377-946B-4B23-9B0D-9BF05FC94BB7}" type="presParOf" srcId="{393B68B4-C854-41E8-A117-3EBB193B0623}" destId="{F6432729-E6CA-4833-AB87-3F73195D8A49}" srcOrd="0" destOrd="0" presId="urn:microsoft.com/office/officeart/2018/2/layout/IconVerticalSolidList"/>
    <dgm:cxn modelId="{1E2545D1-4D03-4D8A-B1F5-CEB57431369B}" type="presParOf" srcId="{F6432729-E6CA-4833-AB87-3F73195D8A49}" destId="{3379249D-4B1E-4ECA-9703-4AF01F5D43E2}" srcOrd="0" destOrd="0" presId="urn:microsoft.com/office/officeart/2018/2/layout/IconVerticalSolidList"/>
    <dgm:cxn modelId="{C42CB299-90D3-465C-BB47-EEE772A81ED6}" type="presParOf" srcId="{F6432729-E6CA-4833-AB87-3F73195D8A49}" destId="{8AD5472A-3877-45D3-BB7D-D58933D8B2BE}" srcOrd="1" destOrd="0" presId="urn:microsoft.com/office/officeart/2018/2/layout/IconVerticalSolidList"/>
    <dgm:cxn modelId="{4C1EA7EE-DE10-423A-8883-B2FDEDCDFA08}" type="presParOf" srcId="{F6432729-E6CA-4833-AB87-3F73195D8A49}" destId="{C6C368CB-4E89-454B-8C2B-DC193642DB08}" srcOrd="2" destOrd="0" presId="urn:microsoft.com/office/officeart/2018/2/layout/IconVerticalSolidList"/>
    <dgm:cxn modelId="{2211B03C-3008-46B6-A966-2347CAD8243A}" type="presParOf" srcId="{F6432729-E6CA-4833-AB87-3F73195D8A49}" destId="{201D0705-C273-41D2-B154-4937EA5687D7}" srcOrd="3" destOrd="0" presId="urn:microsoft.com/office/officeart/2018/2/layout/IconVerticalSolidList"/>
    <dgm:cxn modelId="{39DA16F7-D48D-4DCC-A052-1AAC2B50357E}" type="presParOf" srcId="{393B68B4-C854-41E8-A117-3EBB193B0623}" destId="{908C9729-983E-4EC9-951B-8F07C307BE8C}" srcOrd="1" destOrd="0" presId="urn:microsoft.com/office/officeart/2018/2/layout/IconVerticalSolidList"/>
    <dgm:cxn modelId="{26946DF2-DFFE-4460-BA80-B7D430EF7264}" type="presParOf" srcId="{393B68B4-C854-41E8-A117-3EBB193B0623}" destId="{4E1D391B-26E9-46D5-9E36-130457F68551}" srcOrd="2" destOrd="0" presId="urn:microsoft.com/office/officeart/2018/2/layout/IconVerticalSolidList"/>
    <dgm:cxn modelId="{C80F0A04-0457-4EAC-BF38-DB8D901A9985}" type="presParOf" srcId="{4E1D391B-26E9-46D5-9E36-130457F68551}" destId="{C1057C98-B423-49D8-A43A-97275F5A1152}" srcOrd="0" destOrd="0" presId="urn:microsoft.com/office/officeart/2018/2/layout/IconVerticalSolidList"/>
    <dgm:cxn modelId="{BD35BBD6-8ADA-48D2-919C-DA199E1CF7C6}" type="presParOf" srcId="{4E1D391B-26E9-46D5-9E36-130457F68551}" destId="{FFF68DD8-4D4B-4587-9976-C0230B6E39AF}" srcOrd="1" destOrd="0" presId="urn:microsoft.com/office/officeart/2018/2/layout/IconVerticalSolidList"/>
    <dgm:cxn modelId="{1403FB3F-C28D-43D3-9A57-180B6275166C}" type="presParOf" srcId="{4E1D391B-26E9-46D5-9E36-130457F68551}" destId="{42251066-4C0E-4D63-8C4B-9DD9156EE43D}" srcOrd="2" destOrd="0" presId="urn:microsoft.com/office/officeart/2018/2/layout/IconVerticalSolidList"/>
    <dgm:cxn modelId="{377BE97D-B2CF-441D-BE2F-896EB39AFBD8}" type="presParOf" srcId="{4E1D391B-26E9-46D5-9E36-130457F68551}" destId="{5BA63F3A-A15A-4B58-950C-E65AF5C4AB4F}" srcOrd="3" destOrd="0" presId="urn:microsoft.com/office/officeart/2018/2/layout/IconVerticalSolidList"/>
    <dgm:cxn modelId="{A49242EA-44C7-4098-82B1-3C2C13CF3700}" type="presParOf" srcId="{4E1D391B-26E9-46D5-9E36-130457F68551}" destId="{A09A5AF9-ED5E-46BE-8D57-9435A4A70DE4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669950-5DD3-446D-9C1F-0DCDD907F26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33F21B-3B09-4B3F-9E65-BE4459BA1A40}">
      <dgm:prSet phldrT="[Text]"/>
      <dgm:spPr/>
      <dgm:t>
        <a:bodyPr/>
        <a:lstStyle/>
        <a:p>
          <a:r>
            <a:rPr lang="en-US" dirty="0"/>
            <a:t>Test Design is about Focus</a:t>
          </a:r>
        </a:p>
      </dgm:t>
    </dgm:pt>
    <dgm:pt modelId="{D5FB64CF-EFCB-4484-81E1-90EB6725B385}" type="parTrans" cxnId="{3EDFC165-9E75-4C86-8644-1304D77E68B5}">
      <dgm:prSet/>
      <dgm:spPr/>
      <dgm:t>
        <a:bodyPr/>
        <a:lstStyle/>
        <a:p>
          <a:endParaRPr lang="en-US"/>
        </a:p>
      </dgm:t>
    </dgm:pt>
    <dgm:pt modelId="{D0E2AE15-9147-4480-8CBB-509F67D87BD6}" type="sibTrans" cxnId="{3EDFC165-9E75-4C86-8644-1304D77E68B5}">
      <dgm:prSet/>
      <dgm:spPr/>
      <dgm:t>
        <a:bodyPr/>
        <a:lstStyle/>
        <a:p>
          <a:endParaRPr lang="en-US"/>
        </a:p>
      </dgm:t>
    </dgm:pt>
    <dgm:pt modelId="{ACA832D1-F33F-4CAF-84ED-C5100816E32D}">
      <dgm:prSet/>
      <dgm:spPr/>
      <dgm:t>
        <a:bodyPr/>
        <a:lstStyle/>
        <a:p>
          <a:r>
            <a:rPr lang="en-US" dirty="0"/>
            <a:t>Identify a meaningful subset of all possibilities</a:t>
          </a:r>
        </a:p>
      </dgm:t>
    </dgm:pt>
    <dgm:pt modelId="{DEEA28FA-6976-45F4-BFAD-E9D8596A7738}" type="parTrans" cxnId="{6418C8D4-B3CF-413A-A93D-352A8B2AC688}">
      <dgm:prSet/>
      <dgm:spPr/>
      <dgm:t>
        <a:bodyPr/>
        <a:lstStyle/>
        <a:p>
          <a:endParaRPr lang="en-US"/>
        </a:p>
      </dgm:t>
    </dgm:pt>
    <dgm:pt modelId="{C1DE7B7C-547E-4328-82D3-0F52E93AE139}" type="sibTrans" cxnId="{6418C8D4-B3CF-413A-A93D-352A8B2AC688}">
      <dgm:prSet/>
      <dgm:spPr/>
      <dgm:t>
        <a:bodyPr/>
        <a:lstStyle/>
        <a:p>
          <a:endParaRPr lang="en-US"/>
        </a:p>
      </dgm:t>
    </dgm:pt>
    <dgm:pt modelId="{0992A3CA-A26D-4ED3-BC71-9D907DD8DE7B}" type="pres">
      <dgm:prSet presAssocID="{57669950-5DD3-446D-9C1F-0DCDD907F26F}" presName="diagram" presStyleCnt="0">
        <dgm:presLayoutVars>
          <dgm:dir/>
          <dgm:resizeHandles val="exact"/>
        </dgm:presLayoutVars>
      </dgm:prSet>
      <dgm:spPr/>
    </dgm:pt>
    <dgm:pt modelId="{C0E3EDBF-2F0C-40EC-96CF-B876A1C692E1}" type="pres">
      <dgm:prSet presAssocID="{A833F21B-3B09-4B3F-9E65-BE4459BA1A40}" presName="node" presStyleLbl="node1" presStyleIdx="0" presStyleCnt="2">
        <dgm:presLayoutVars>
          <dgm:bulletEnabled val="1"/>
        </dgm:presLayoutVars>
      </dgm:prSet>
      <dgm:spPr/>
    </dgm:pt>
    <dgm:pt modelId="{9727DA9D-3B8D-4C5F-A2C8-C1E6BB85C89F}" type="pres">
      <dgm:prSet presAssocID="{D0E2AE15-9147-4480-8CBB-509F67D87BD6}" presName="sibTrans" presStyleCnt="0"/>
      <dgm:spPr/>
    </dgm:pt>
    <dgm:pt modelId="{EE8F8777-A492-4DCA-8996-83DB6E1351DA}" type="pres">
      <dgm:prSet presAssocID="{ACA832D1-F33F-4CAF-84ED-C5100816E32D}" presName="node" presStyleLbl="node1" presStyleIdx="1" presStyleCnt="2">
        <dgm:presLayoutVars>
          <dgm:bulletEnabled val="1"/>
        </dgm:presLayoutVars>
      </dgm:prSet>
      <dgm:spPr/>
    </dgm:pt>
  </dgm:ptLst>
  <dgm:cxnLst>
    <dgm:cxn modelId="{3EDFC165-9E75-4C86-8644-1304D77E68B5}" srcId="{57669950-5DD3-446D-9C1F-0DCDD907F26F}" destId="{A833F21B-3B09-4B3F-9E65-BE4459BA1A40}" srcOrd="0" destOrd="0" parTransId="{D5FB64CF-EFCB-4484-81E1-90EB6725B385}" sibTransId="{D0E2AE15-9147-4480-8CBB-509F67D87BD6}"/>
    <dgm:cxn modelId="{4B40EB6B-15FC-467B-BAF3-CA67D74CA52F}" type="presOf" srcId="{ACA832D1-F33F-4CAF-84ED-C5100816E32D}" destId="{EE8F8777-A492-4DCA-8996-83DB6E1351DA}" srcOrd="0" destOrd="0" presId="urn:microsoft.com/office/officeart/2005/8/layout/default"/>
    <dgm:cxn modelId="{AC8FE64D-DBAC-4FB0-9C14-D51B35FD2AB0}" type="presOf" srcId="{A833F21B-3B09-4B3F-9E65-BE4459BA1A40}" destId="{C0E3EDBF-2F0C-40EC-96CF-B876A1C692E1}" srcOrd="0" destOrd="0" presId="urn:microsoft.com/office/officeart/2005/8/layout/default"/>
    <dgm:cxn modelId="{6418C8D4-B3CF-413A-A93D-352A8B2AC688}" srcId="{57669950-5DD3-446D-9C1F-0DCDD907F26F}" destId="{ACA832D1-F33F-4CAF-84ED-C5100816E32D}" srcOrd="1" destOrd="0" parTransId="{DEEA28FA-6976-45F4-BFAD-E9D8596A7738}" sibTransId="{C1DE7B7C-547E-4328-82D3-0F52E93AE139}"/>
    <dgm:cxn modelId="{4A0F39DB-2F32-436F-893A-066BC51E3ACF}" type="presOf" srcId="{57669950-5DD3-446D-9C1F-0DCDD907F26F}" destId="{0992A3CA-A26D-4ED3-BC71-9D907DD8DE7B}" srcOrd="0" destOrd="0" presId="urn:microsoft.com/office/officeart/2005/8/layout/default"/>
    <dgm:cxn modelId="{77AB2302-8DFF-4D70-A606-E3187F32905F}" type="presParOf" srcId="{0992A3CA-A26D-4ED3-BC71-9D907DD8DE7B}" destId="{C0E3EDBF-2F0C-40EC-96CF-B876A1C692E1}" srcOrd="0" destOrd="0" presId="urn:microsoft.com/office/officeart/2005/8/layout/default"/>
    <dgm:cxn modelId="{ED05A9F3-8688-45AD-8F31-D49B2F94028A}" type="presParOf" srcId="{0992A3CA-A26D-4ED3-BC71-9D907DD8DE7B}" destId="{9727DA9D-3B8D-4C5F-A2C8-C1E6BB85C89F}" srcOrd="1" destOrd="0" presId="urn:microsoft.com/office/officeart/2005/8/layout/default"/>
    <dgm:cxn modelId="{E8B82D36-82B7-47BD-B654-503D4E53D9DC}" type="presParOf" srcId="{0992A3CA-A26D-4ED3-BC71-9D907DD8DE7B}" destId="{EE8F8777-A492-4DCA-8996-83DB6E1351DA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06A10F-3010-47A8-9B85-0BCEF5BA643A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D97311A-1FE5-449C-8F3B-74E7FEF4F13D}">
      <dgm:prSet phldrT="[Text]"/>
      <dgm:spPr/>
      <dgm:t>
        <a:bodyPr/>
        <a:lstStyle/>
        <a:p>
          <a:r>
            <a:rPr lang="en-US" dirty="0"/>
            <a:t>Factors</a:t>
          </a:r>
        </a:p>
      </dgm:t>
    </dgm:pt>
    <dgm:pt modelId="{C5A38F65-1512-44EC-A3F6-A8BFDADF22FE}" type="parTrans" cxnId="{4E0611A4-C03B-4974-B20C-9F7AE50971CD}">
      <dgm:prSet/>
      <dgm:spPr/>
      <dgm:t>
        <a:bodyPr/>
        <a:lstStyle/>
        <a:p>
          <a:endParaRPr lang="en-US"/>
        </a:p>
      </dgm:t>
    </dgm:pt>
    <dgm:pt modelId="{04A33283-C4C1-446A-B18C-0A7E65219B62}" type="sibTrans" cxnId="{4E0611A4-C03B-4974-B20C-9F7AE50971CD}">
      <dgm:prSet/>
      <dgm:spPr/>
      <dgm:t>
        <a:bodyPr/>
        <a:lstStyle/>
        <a:p>
          <a:endParaRPr lang="en-US"/>
        </a:p>
      </dgm:t>
    </dgm:pt>
    <dgm:pt modelId="{2E3151E7-7F99-4B8E-8B37-8DE651225F62}">
      <dgm:prSet phldrT="[Text]"/>
      <dgm:spPr/>
      <dgm:t>
        <a:bodyPr/>
        <a:lstStyle/>
        <a:p>
          <a:r>
            <a:rPr lang="en-US" dirty="0"/>
            <a:t>Conditions</a:t>
          </a:r>
        </a:p>
      </dgm:t>
    </dgm:pt>
    <dgm:pt modelId="{C3A88BA9-060E-436B-90A8-C4F25E588EAF}" type="parTrans" cxnId="{B3911922-085E-4610-884D-46E365014E90}">
      <dgm:prSet/>
      <dgm:spPr/>
      <dgm:t>
        <a:bodyPr/>
        <a:lstStyle/>
        <a:p>
          <a:endParaRPr lang="en-US"/>
        </a:p>
      </dgm:t>
    </dgm:pt>
    <dgm:pt modelId="{34CCA79D-D345-4754-B8CB-5B0CA16112A7}" type="sibTrans" cxnId="{B3911922-085E-4610-884D-46E365014E90}">
      <dgm:prSet/>
      <dgm:spPr/>
      <dgm:t>
        <a:bodyPr/>
        <a:lstStyle/>
        <a:p>
          <a:endParaRPr lang="en-US"/>
        </a:p>
      </dgm:t>
    </dgm:pt>
    <dgm:pt modelId="{E949B5CD-D149-43CD-8E94-C57B6770536C}">
      <dgm:prSet phldrT="[Text]"/>
      <dgm:spPr/>
      <dgm:t>
        <a:bodyPr/>
        <a:lstStyle/>
        <a:p>
          <a:r>
            <a:rPr lang="en-US" dirty="0"/>
            <a:t>Data</a:t>
          </a:r>
        </a:p>
      </dgm:t>
    </dgm:pt>
    <dgm:pt modelId="{96F702CD-6BAF-4C07-ABCA-003DA31C58CE}" type="parTrans" cxnId="{DB8FDD57-4769-4D7F-A6D3-824ABF2712BA}">
      <dgm:prSet/>
      <dgm:spPr/>
      <dgm:t>
        <a:bodyPr/>
        <a:lstStyle/>
        <a:p>
          <a:endParaRPr lang="en-US"/>
        </a:p>
      </dgm:t>
    </dgm:pt>
    <dgm:pt modelId="{06AD27AE-931F-41AA-A4E9-87B84BC2BE90}" type="sibTrans" cxnId="{DB8FDD57-4769-4D7F-A6D3-824ABF2712BA}">
      <dgm:prSet/>
      <dgm:spPr/>
      <dgm:t>
        <a:bodyPr/>
        <a:lstStyle/>
        <a:p>
          <a:endParaRPr lang="en-US"/>
        </a:p>
      </dgm:t>
    </dgm:pt>
    <dgm:pt modelId="{1C3085F7-108E-49FB-A55F-BF9C6349F49A}">
      <dgm:prSet phldrT="[Text]"/>
      <dgm:spPr/>
      <dgm:t>
        <a:bodyPr/>
        <a:lstStyle/>
        <a:p>
          <a:r>
            <a:rPr lang="en-US" dirty="0"/>
            <a:t>Inputs</a:t>
          </a:r>
        </a:p>
      </dgm:t>
    </dgm:pt>
    <dgm:pt modelId="{5E1E5321-B32D-46F6-8816-BE7DF618FDBB}" type="parTrans" cxnId="{74003C4F-0D3A-4C69-BBCA-ECF4DC90B99A}">
      <dgm:prSet/>
      <dgm:spPr/>
      <dgm:t>
        <a:bodyPr/>
        <a:lstStyle/>
        <a:p>
          <a:endParaRPr lang="en-US"/>
        </a:p>
      </dgm:t>
    </dgm:pt>
    <dgm:pt modelId="{5AEB90D6-FCE0-4528-9F8F-40708A01A504}" type="sibTrans" cxnId="{74003C4F-0D3A-4C69-BBCA-ECF4DC90B99A}">
      <dgm:prSet/>
      <dgm:spPr/>
      <dgm:t>
        <a:bodyPr/>
        <a:lstStyle/>
        <a:p>
          <a:endParaRPr lang="en-US"/>
        </a:p>
      </dgm:t>
    </dgm:pt>
    <dgm:pt modelId="{5DDD5DA3-1921-40B4-A685-A7D7BA448FFE}">
      <dgm:prSet phldrT="[Text]"/>
      <dgm:spPr/>
      <dgm:t>
        <a:bodyPr/>
        <a:lstStyle/>
        <a:p>
          <a:r>
            <a:rPr lang="en-US" dirty="0"/>
            <a:t>Outcomes</a:t>
          </a:r>
        </a:p>
      </dgm:t>
    </dgm:pt>
    <dgm:pt modelId="{EFDED626-E7A2-42BE-ABB6-5EFC33BE760E}" type="parTrans" cxnId="{DD5C7D03-CF97-44C9-B3F5-1BACC1644DF1}">
      <dgm:prSet/>
      <dgm:spPr/>
      <dgm:t>
        <a:bodyPr/>
        <a:lstStyle/>
        <a:p>
          <a:endParaRPr lang="en-US"/>
        </a:p>
      </dgm:t>
    </dgm:pt>
    <dgm:pt modelId="{A586D049-F139-4347-AC45-E8122972F6F4}" type="sibTrans" cxnId="{DD5C7D03-CF97-44C9-B3F5-1BACC1644DF1}">
      <dgm:prSet/>
      <dgm:spPr/>
      <dgm:t>
        <a:bodyPr/>
        <a:lstStyle/>
        <a:p>
          <a:endParaRPr lang="en-US"/>
        </a:p>
      </dgm:t>
    </dgm:pt>
    <dgm:pt modelId="{76C43631-81D9-446A-B1F2-A7E35D81EE2C}">
      <dgm:prSet phldrT="[Text]"/>
      <dgm:spPr/>
      <dgm:t>
        <a:bodyPr/>
        <a:lstStyle/>
        <a:p>
          <a:r>
            <a:rPr lang="en-US" dirty="0"/>
            <a:t>Environment</a:t>
          </a:r>
        </a:p>
      </dgm:t>
    </dgm:pt>
    <dgm:pt modelId="{3D8ACBED-8D79-42E1-89F8-6E6FEEE38817}" type="parTrans" cxnId="{B24B098E-A84B-4EBF-B887-39EE6A4C7ADE}">
      <dgm:prSet/>
      <dgm:spPr/>
    </dgm:pt>
    <dgm:pt modelId="{10E80932-7FA7-46BA-840F-C4C5930591BE}" type="sibTrans" cxnId="{B24B098E-A84B-4EBF-B887-39EE6A4C7ADE}">
      <dgm:prSet/>
      <dgm:spPr/>
    </dgm:pt>
    <dgm:pt modelId="{7716ED80-03C8-410D-B1F9-3C027DD3AB13}" type="pres">
      <dgm:prSet presAssocID="{B906A10F-3010-47A8-9B85-0BCEF5BA643A}" presName="Name0" presStyleCnt="0">
        <dgm:presLayoutVars>
          <dgm:dir/>
          <dgm:resizeHandles val="exact"/>
        </dgm:presLayoutVars>
      </dgm:prSet>
      <dgm:spPr/>
    </dgm:pt>
    <dgm:pt modelId="{EE808CCC-CF89-4853-9685-BCD28EFC69E5}" type="pres">
      <dgm:prSet presAssocID="{7D97311A-1FE5-449C-8F3B-74E7FEF4F13D}" presName="node" presStyleLbl="node1" presStyleIdx="0" presStyleCnt="6">
        <dgm:presLayoutVars>
          <dgm:bulletEnabled val="1"/>
        </dgm:presLayoutVars>
      </dgm:prSet>
      <dgm:spPr/>
    </dgm:pt>
    <dgm:pt modelId="{1266E2B0-509C-47F1-9630-A879DE4CC0F1}" type="pres">
      <dgm:prSet presAssocID="{04A33283-C4C1-446A-B18C-0A7E65219B62}" presName="sibTrans" presStyleLbl="sibTrans1D1" presStyleIdx="0" presStyleCnt="5"/>
      <dgm:spPr/>
    </dgm:pt>
    <dgm:pt modelId="{17D95F86-5939-4798-9012-3097B3BA601F}" type="pres">
      <dgm:prSet presAssocID="{04A33283-C4C1-446A-B18C-0A7E65219B62}" presName="connectorText" presStyleLbl="sibTrans1D1" presStyleIdx="0" presStyleCnt="5"/>
      <dgm:spPr/>
    </dgm:pt>
    <dgm:pt modelId="{ACE7F332-0A28-47A6-9A8D-855BEB54C49D}" type="pres">
      <dgm:prSet presAssocID="{2E3151E7-7F99-4B8E-8B37-8DE651225F62}" presName="node" presStyleLbl="node1" presStyleIdx="1" presStyleCnt="6">
        <dgm:presLayoutVars>
          <dgm:bulletEnabled val="1"/>
        </dgm:presLayoutVars>
      </dgm:prSet>
      <dgm:spPr/>
    </dgm:pt>
    <dgm:pt modelId="{89351955-3EB8-4CC3-8BA4-C0B7A3796157}" type="pres">
      <dgm:prSet presAssocID="{34CCA79D-D345-4754-B8CB-5B0CA16112A7}" presName="sibTrans" presStyleLbl="sibTrans1D1" presStyleIdx="1" presStyleCnt="5"/>
      <dgm:spPr/>
    </dgm:pt>
    <dgm:pt modelId="{92710F4C-17AE-4767-AA27-DC3E308EC22A}" type="pres">
      <dgm:prSet presAssocID="{34CCA79D-D345-4754-B8CB-5B0CA16112A7}" presName="connectorText" presStyleLbl="sibTrans1D1" presStyleIdx="1" presStyleCnt="5"/>
      <dgm:spPr/>
    </dgm:pt>
    <dgm:pt modelId="{FF99E8B4-FECC-4589-8C3F-4320FDC7C409}" type="pres">
      <dgm:prSet presAssocID="{E949B5CD-D149-43CD-8E94-C57B6770536C}" presName="node" presStyleLbl="node1" presStyleIdx="2" presStyleCnt="6">
        <dgm:presLayoutVars>
          <dgm:bulletEnabled val="1"/>
        </dgm:presLayoutVars>
      </dgm:prSet>
      <dgm:spPr/>
    </dgm:pt>
    <dgm:pt modelId="{2DB214ED-114F-42AB-93E1-13B69ACAED7A}" type="pres">
      <dgm:prSet presAssocID="{06AD27AE-931F-41AA-A4E9-87B84BC2BE90}" presName="sibTrans" presStyleLbl="sibTrans1D1" presStyleIdx="2" presStyleCnt="5"/>
      <dgm:spPr/>
    </dgm:pt>
    <dgm:pt modelId="{EB9AD9A1-7504-4E14-A95D-4066551E1314}" type="pres">
      <dgm:prSet presAssocID="{06AD27AE-931F-41AA-A4E9-87B84BC2BE90}" presName="connectorText" presStyleLbl="sibTrans1D1" presStyleIdx="2" presStyleCnt="5"/>
      <dgm:spPr/>
    </dgm:pt>
    <dgm:pt modelId="{1DAF14F2-B950-43C5-BC79-ABFD120EBB98}" type="pres">
      <dgm:prSet presAssocID="{1C3085F7-108E-49FB-A55F-BF9C6349F49A}" presName="node" presStyleLbl="node1" presStyleIdx="3" presStyleCnt="6">
        <dgm:presLayoutVars>
          <dgm:bulletEnabled val="1"/>
        </dgm:presLayoutVars>
      </dgm:prSet>
      <dgm:spPr/>
    </dgm:pt>
    <dgm:pt modelId="{D90EEEBB-0122-4BDE-A4B7-0FDC6C661434}" type="pres">
      <dgm:prSet presAssocID="{5AEB90D6-FCE0-4528-9F8F-40708A01A504}" presName="sibTrans" presStyleLbl="sibTrans1D1" presStyleIdx="3" presStyleCnt="5"/>
      <dgm:spPr/>
    </dgm:pt>
    <dgm:pt modelId="{C8021A2A-749E-4F91-BE4C-9F42ED62F15B}" type="pres">
      <dgm:prSet presAssocID="{5AEB90D6-FCE0-4528-9F8F-40708A01A504}" presName="connectorText" presStyleLbl="sibTrans1D1" presStyleIdx="3" presStyleCnt="5"/>
      <dgm:spPr/>
    </dgm:pt>
    <dgm:pt modelId="{11084D86-8D85-4335-8B52-EBA988C7F671}" type="pres">
      <dgm:prSet presAssocID="{5DDD5DA3-1921-40B4-A685-A7D7BA448FFE}" presName="node" presStyleLbl="node1" presStyleIdx="4" presStyleCnt="6">
        <dgm:presLayoutVars>
          <dgm:bulletEnabled val="1"/>
        </dgm:presLayoutVars>
      </dgm:prSet>
      <dgm:spPr/>
    </dgm:pt>
    <dgm:pt modelId="{2379BE53-9ABF-4A50-A8D4-95705789A2DE}" type="pres">
      <dgm:prSet presAssocID="{A586D049-F139-4347-AC45-E8122972F6F4}" presName="sibTrans" presStyleLbl="sibTrans1D1" presStyleIdx="4" presStyleCnt="5"/>
      <dgm:spPr/>
    </dgm:pt>
    <dgm:pt modelId="{F62D6AEA-CF2A-4675-BF59-9E55F0213953}" type="pres">
      <dgm:prSet presAssocID="{A586D049-F139-4347-AC45-E8122972F6F4}" presName="connectorText" presStyleLbl="sibTrans1D1" presStyleIdx="4" presStyleCnt="5"/>
      <dgm:spPr/>
    </dgm:pt>
    <dgm:pt modelId="{3C7416EA-B3D0-45A8-8407-1A3496C0A398}" type="pres">
      <dgm:prSet presAssocID="{76C43631-81D9-446A-B1F2-A7E35D81EE2C}" presName="node" presStyleLbl="node1" presStyleIdx="5" presStyleCnt="6">
        <dgm:presLayoutVars>
          <dgm:bulletEnabled val="1"/>
        </dgm:presLayoutVars>
      </dgm:prSet>
      <dgm:spPr/>
    </dgm:pt>
  </dgm:ptLst>
  <dgm:cxnLst>
    <dgm:cxn modelId="{DD5C7D03-CF97-44C9-B3F5-1BACC1644DF1}" srcId="{B906A10F-3010-47A8-9B85-0BCEF5BA643A}" destId="{5DDD5DA3-1921-40B4-A685-A7D7BA448FFE}" srcOrd="4" destOrd="0" parTransId="{EFDED626-E7A2-42BE-ABB6-5EFC33BE760E}" sibTransId="{A586D049-F139-4347-AC45-E8122972F6F4}"/>
    <dgm:cxn modelId="{508B291B-8A4A-4E56-BB79-E60CC985AFB2}" type="presOf" srcId="{2E3151E7-7F99-4B8E-8B37-8DE651225F62}" destId="{ACE7F332-0A28-47A6-9A8D-855BEB54C49D}" srcOrd="0" destOrd="0" presId="urn:microsoft.com/office/officeart/2016/7/layout/RepeatingBendingProcessNew"/>
    <dgm:cxn modelId="{B3911922-085E-4610-884D-46E365014E90}" srcId="{B906A10F-3010-47A8-9B85-0BCEF5BA643A}" destId="{2E3151E7-7F99-4B8E-8B37-8DE651225F62}" srcOrd="1" destOrd="0" parTransId="{C3A88BA9-060E-436B-90A8-C4F25E588EAF}" sibTransId="{34CCA79D-D345-4754-B8CB-5B0CA16112A7}"/>
    <dgm:cxn modelId="{E8DCC438-F96A-44C0-AD4F-E81FE9EC786F}" type="presOf" srcId="{04A33283-C4C1-446A-B18C-0A7E65219B62}" destId="{1266E2B0-509C-47F1-9630-A879DE4CC0F1}" srcOrd="0" destOrd="0" presId="urn:microsoft.com/office/officeart/2016/7/layout/RepeatingBendingProcessNew"/>
    <dgm:cxn modelId="{EA86863A-FCB0-44C3-A9E6-EBA64A440B5A}" type="presOf" srcId="{B906A10F-3010-47A8-9B85-0BCEF5BA643A}" destId="{7716ED80-03C8-410D-B1F9-3C027DD3AB13}" srcOrd="0" destOrd="0" presId="urn:microsoft.com/office/officeart/2016/7/layout/RepeatingBendingProcessNew"/>
    <dgm:cxn modelId="{09BC273E-268D-418B-BE27-AFDD8271CF76}" type="presOf" srcId="{34CCA79D-D345-4754-B8CB-5B0CA16112A7}" destId="{92710F4C-17AE-4767-AA27-DC3E308EC22A}" srcOrd="1" destOrd="0" presId="urn:microsoft.com/office/officeart/2016/7/layout/RepeatingBendingProcessNew"/>
    <dgm:cxn modelId="{C88B7744-4F9E-42B1-8EEC-D459B54CECA0}" type="presOf" srcId="{76C43631-81D9-446A-B1F2-A7E35D81EE2C}" destId="{3C7416EA-B3D0-45A8-8407-1A3496C0A398}" srcOrd="0" destOrd="0" presId="urn:microsoft.com/office/officeart/2016/7/layout/RepeatingBendingProcessNew"/>
    <dgm:cxn modelId="{7CCBA345-AF9E-4130-ABEF-C44AB398AD2B}" type="presOf" srcId="{06AD27AE-931F-41AA-A4E9-87B84BC2BE90}" destId="{EB9AD9A1-7504-4E14-A95D-4066551E1314}" srcOrd="1" destOrd="0" presId="urn:microsoft.com/office/officeart/2016/7/layout/RepeatingBendingProcessNew"/>
    <dgm:cxn modelId="{88F4EC6C-A62F-44AE-A7C7-9970523FC8FF}" type="presOf" srcId="{A586D049-F139-4347-AC45-E8122972F6F4}" destId="{2379BE53-9ABF-4A50-A8D4-95705789A2DE}" srcOrd="0" destOrd="0" presId="urn:microsoft.com/office/officeart/2016/7/layout/RepeatingBendingProcessNew"/>
    <dgm:cxn modelId="{74003C4F-0D3A-4C69-BBCA-ECF4DC90B99A}" srcId="{B906A10F-3010-47A8-9B85-0BCEF5BA643A}" destId="{1C3085F7-108E-49FB-A55F-BF9C6349F49A}" srcOrd="3" destOrd="0" parTransId="{5E1E5321-B32D-46F6-8816-BE7DF618FDBB}" sibTransId="{5AEB90D6-FCE0-4528-9F8F-40708A01A504}"/>
    <dgm:cxn modelId="{A849AE50-2991-4270-9C89-CAF88E159603}" type="presOf" srcId="{04A33283-C4C1-446A-B18C-0A7E65219B62}" destId="{17D95F86-5939-4798-9012-3097B3BA601F}" srcOrd="1" destOrd="0" presId="urn:microsoft.com/office/officeart/2016/7/layout/RepeatingBendingProcessNew"/>
    <dgm:cxn modelId="{DB8FDD57-4769-4D7F-A6D3-824ABF2712BA}" srcId="{B906A10F-3010-47A8-9B85-0BCEF5BA643A}" destId="{E949B5CD-D149-43CD-8E94-C57B6770536C}" srcOrd="2" destOrd="0" parTransId="{96F702CD-6BAF-4C07-ABCA-003DA31C58CE}" sibTransId="{06AD27AE-931F-41AA-A4E9-87B84BC2BE90}"/>
    <dgm:cxn modelId="{7432297D-456E-465E-8D79-1D6407D4C9C2}" type="presOf" srcId="{34CCA79D-D345-4754-B8CB-5B0CA16112A7}" destId="{89351955-3EB8-4CC3-8BA4-C0B7A3796157}" srcOrd="0" destOrd="0" presId="urn:microsoft.com/office/officeart/2016/7/layout/RepeatingBendingProcessNew"/>
    <dgm:cxn modelId="{B24B098E-A84B-4EBF-B887-39EE6A4C7ADE}" srcId="{B906A10F-3010-47A8-9B85-0BCEF5BA643A}" destId="{76C43631-81D9-446A-B1F2-A7E35D81EE2C}" srcOrd="5" destOrd="0" parTransId="{3D8ACBED-8D79-42E1-89F8-6E6FEEE38817}" sibTransId="{10E80932-7FA7-46BA-840F-C4C5930591BE}"/>
    <dgm:cxn modelId="{6E71248F-2988-4442-81D9-466A43242808}" type="presOf" srcId="{06AD27AE-931F-41AA-A4E9-87B84BC2BE90}" destId="{2DB214ED-114F-42AB-93E1-13B69ACAED7A}" srcOrd="0" destOrd="0" presId="urn:microsoft.com/office/officeart/2016/7/layout/RepeatingBendingProcessNew"/>
    <dgm:cxn modelId="{4E0611A4-C03B-4974-B20C-9F7AE50971CD}" srcId="{B906A10F-3010-47A8-9B85-0BCEF5BA643A}" destId="{7D97311A-1FE5-449C-8F3B-74E7FEF4F13D}" srcOrd="0" destOrd="0" parTransId="{C5A38F65-1512-44EC-A3F6-A8BFDADF22FE}" sibTransId="{04A33283-C4C1-446A-B18C-0A7E65219B62}"/>
    <dgm:cxn modelId="{B179FFA9-947D-44AB-AC85-682C9BD4135E}" type="presOf" srcId="{5AEB90D6-FCE0-4528-9F8F-40708A01A504}" destId="{C8021A2A-749E-4F91-BE4C-9F42ED62F15B}" srcOrd="1" destOrd="0" presId="urn:microsoft.com/office/officeart/2016/7/layout/RepeatingBendingProcessNew"/>
    <dgm:cxn modelId="{31ACA6AE-9C5F-4588-8678-69A965BB6A3D}" type="presOf" srcId="{A586D049-F139-4347-AC45-E8122972F6F4}" destId="{F62D6AEA-CF2A-4675-BF59-9E55F0213953}" srcOrd="1" destOrd="0" presId="urn:microsoft.com/office/officeart/2016/7/layout/RepeatingBendingProcessNew"/>
    <dgm:cxn modelId="{66F78DB2-991D-4F34-9E0F-2A772B0961EA}" type="presOf" srcId="{7D97311A-1FE5-449C-8F3B-74E7FEF4F13D}" destId="{EE808CCC-CF89-4853-9685-BCD28EFC69E5}" srcOrd="0" destOrd="0" presId="urn:microsoft.com/office/officeart/2016/7/layout/RepeatingBendingProcessNew"/>
    <dgm:cxn modelId="{A27250BB-8210-45F4-BAEF-38FBDC6A786C}" type="presOf" srcId="{E949B5CD-D149-43CD-8E94-C57B6770536C}" destId="{FF99E8B4-FECC-4589-8C3F-4320FDC7C409}" srcOrd="0" destOrd="0" presId="urn:microsoft.com/office/officeart/2016/7/layout/RepeatingBendingProcessNew"/>
    <dgm:cxn modelId="{33C070CC-0537-4190-AE64-49E67718C4C9}" type="presOf" srcId="{5AEB90D6-FCE0-4528-9F8F-40708A01A504}" destId="{D90EEEBB-0122-4BDE-A4B7-0FDC6C661434}" srcOrd="0" destOrd="0" presId="urn:microsoft.com/office/officeart/2016/7/layout/RepeatingBendingProcessNew"/>
    <dgm:cxn modelId="{1FFC86DA-5DB5-4F1D-A19E-FDE128B7C99E}" type="presOf" srcId="{5DDD5DA3-1921-40B4-A685-A7D7BA448FFE}" destId="{11084D86-8D85-4335-8B52-EBA988C7F671}" srcOrd="0" destOrd="0" presId="urn:microsoft.com/office/officeart/2016/7/layout/RepeatingBendingProcessNew"/>
    <dgm:cxn modelId="{650FEDF4-F40F-4A49-B3C2-C3E68E26454E}" type="presOf" srcId="{1C3085F7-108E-49FB-A55F-BF9C6349F49A}" destId="{1DAF14F2-B950-43C5-BC79-ABFD120EBB98}" srcOrd="0" destOrd="0" presId="urn:microsoft.com/office/officeart/2016/7/layout/RepeatingBendingProcessNew"/>
    <dgm:cxn modelId="{04717DA2-1FEC-453D-9858-CEF739AF75ED}" type="presParOf" srcId="{7716ED80-03C8-410D-B1F9-3C027DD3AB13}" destId="{EE808CCC-CF89-4853-9685-BCD28EFC69E5}" srcOrd="0" destOrd="0" presId="urn:microsoft.com/office/officeart/2016/7/layout/RepeatingBendingProcessNew"/>
    <dgm:cxn modelId="{601DA056-D4B5-44F5-BE05-6CD3F1A5565A}" type="presParOf" srcId="{7716ED80-03C8-410D-B1F9-3C027DD3AB13}" destId="{1266E2B0-509C-47F1-9630-A879DE4CC0F1}" srcOrd="1" destOrd="0" presId="urn:microsoft.com/office/officeart/2016/7/layout/RepeatingBendingProcessNew"/>
    <dgm:cxn modelId="{DAD0F5F1-5CB3-43B5-B154-0E44DDACA9E4}" type="presParOf" srcId="{1266E2B0-509C-47F1-9630-A879DE4CC0F1}" destId="{17D95F86-5939-4798-9012-3097B3BA601F}" srcOrd="0" destOrd="0" presId="urn:microsoft.com/office/officeart/2016/7/layout/RepeatingBendingProcessNew"/>
    <dgm:cxn modelId="{65F76E11-6CB7-46E2-A62A-225877ADD6BD}" type="presParOf" srcId="{7716ED80-03C8-410D-B1F9-3C027DD3AB13}" destId="{ACE7F332-0A28-47A6-9A8D-855BEB54C49D}" srcOrd="2" destOrd="0" presId="urn:microsoft.com/office/officeart/2016/7/layout/RepeatingBendingProcessNew"/>
    <dgm:cxn modelId="{E4B5B592-877D-42CA-AF5C-DDF62BD72F23}" type="presParOf" srcId="{7716ED80-03C8-410D-B1F9-3C027DD3AB13}" destId="{89351955-3EB8-4CC3-8BA4-C0B7A3796157}" srcOrd="3" destOrd="0" presId="urn:microsoft.com/office/officeart/2016/7/layout/RepeatingBendingProcessNew"/>
    <dgm:cxn modelId="{92500560-FB4A-4E26-9111-6C66B1DDD835}" type="presParOf" srcId="{89351955-3EB8-4CC3-8BA4-C0B7A3796157}" destId="{92710F4C-17AE-4767-AA27-DC3E308EC22A}" srcOrd="0" destOrd="0" presId="urn:microsoft.com/office/officeart/2016/7/layout/RepeatingBendingProcessNew"/>
    <dgm:cxn modelId="{5675AF5D-06FB-4FFB-A2AE-8F34E4260B07}" type="presParOf" srcId="{7716ED80-03C8-410D-B1F9-3C027DD3AB13}" destId="{FF99E8B4-FECC-4589-8C3F-4320FDC7C409}" srcOrd="4" destOrd="0" presId="urn:microsoft.com/office/officeart/2016/7/layout/RepeatingBendingProcessNew"/>
    <dgm:cxn modelId="{2EA94AEE-383F-4FCF-808B-D2A70D1CFDBC}" type="presParOf" srcId="{7716ED80-03C8-410D-B1F9-3C027DD3AB13}" destId="{2DB214ED-114F-42AB-93E1-13B69ACAED7A}" srcOrd="5" destOrd="0" presId="urn:microsoft.com/office/officeart/2016/7/layout/RepeatingBendingProcessNew"/>
    <dgm:cxn modelId="{C7ABBDCF-50C2-4F41-94FC-31C1C22E8E82}" type="presParOf" srcId="{2DB214ED-114F-42AB-93E1-13B69ACAED7A}" destId="{EB9AD9A1-7504-4E14-A95D-4066551E1314}" srcOrd="0" destOrd="0" presId="urn:microsoft.com/office/officeart/2016/7/layout/RepeatingBendingProcessNew"/>
    <dgm:cxn modelId="{DB431976-70CD-47E2-B7FB-662098DF77A1}" type="presParOf" srcId="{7716ED80-03C8-410D-B1F9-3C027DD3AB13}" destId="{1DAF14F2-B950-43C5-BC79-ABFD120EBB98}" srcOrd="6" destOrd="0" presId="urn:microsoft.com/office/officeart/2016/7/layout/RepeatingBendingProcessNew"/>
    <dgm:cxn modelId="{D1B14FC1-707E-4B17-8A45-182BB1ED05AE}" type="presParOf" srcId="{7716ED80-03C8-410D-B1F9-3C027DD3AB13}" destId="{D90EEEBB-0122-4BDE-A4B7-0FDC6C661434}" srcOrd="7" destOrd="0" presId="urn:microsoft.com/office/officeart/2016/7/layout/RepeatingBendingProcessNew"/>
    <dgm:cxn modelId="{5C15889D-A88E-49FF-B60C-881B97D4191A}" type="presParOf" srcId="{D90EEEBB-0122-4BDE-A4B7-0FDC6C661434}" destId="{C8021A2A-749E-4F91-BE4C-9F42ED62F15B}" srcOrd="0" destOrd="0" presId="urn:microsoft.com/office/officeart/2016/7/layout/RepeatingBendingProcessNew"/>
    <dgm:cxn modelId="{65EE6B7A-40CF-4346-ABFF-323683CFE451}" type="presParOf" srcId="{7716ED80-03C8-410D-B1F9-3C027DD3AB13}" destId="{11084D86-8D85-4335-8B52-EBA988C7F671}" srcOrd="8" destOrd="0" presId="urn:microsoft.com/office/officeart/2016/7/layout/RepeatingBendingProcessNew"/>
    <dgm:cxn modelId="{DCE759A6-3498-4CA1-8640-B566A0A211C4}" type="presParOf" srcId="{7716ED80-03C8-410D-B1F9-3C027DD3AB13}" destId="{2379BE53-9ABF-4A50-A8D4-95705789A2DE}" srcOrd="9" destOrd="0" presId="urn:microsoft.com/office/officeart/2016/7/layout/RepeatingBendingProcessNew"/>
    <dgm:cxn modelId="{14E6CDAF-F731-4062-A64E-142D2F65A161}" type="presParOf" srcId="{2379BE53-9ABF-4A50-A8D4-95705789A2DE}" destId="{F62D6AEA-CF2A-4675-BF59-9E55F0213953}" srcOrd="0" destOrd="0" presId="urn:microsoft.com/office/officeart/2016/7/layout/RepeatingBendingProcessNew"/>
    <dgm:cxn modelId="{565DAAAD-C31D-449A-9C37-6ED9CA0E9653}" type="presParOf" srcId="{7716ED80-03C8-410D-B1F9-3C027DD3AB13}" destId="{3C7416EA-B3D0-45A8-8407-1A3496C0A398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C4D7B8-CB4E-4978-A92F-6B950EDCA662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E22C84-9586-4959-B0AD-EE2473185F2A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Who?</a:t>
          </a:r>
        </a:p>
      </dgm:t>
    </dgm:pt>
    <dgm:pt modelId="{4303463B-B026-4AC8-A391-F24C66456C79}" type="parTrans" cxnId="{00FD719D-6A4F-4D68-804C-F0E9DB859610}">
      <dgm:prSet/>
      <dgm:spPr/>
      <dgm:t>
        <a:bodyPr/>
        <a:lstStyle/>
        <a:p>
          <a:endParaRPr lang="en-US"/>
        </a:p>
      </dgm:t>
    </dgm:pt>
    <dgm:pt modelId="{0EE6C13D-62E1-4518-833F-25F53F9D2314}" type="sibTrans" cxnId="{00FD719D-6A4F-4D68-804C-F0E9DB859610}">
      <dgm:prSet/>
      <dgm:spPr/>
      <dgm:t>
        <a:bodyPr/>
        <a:lstStyle/>
        <a:p>
          <a:endParaRPr lang="en-US"/>
        </a:p>
      </dgm:t>
    </dgm:pt>
    <dgm:pt modelId="{FE7A1541-BD08-433D-9223-94843061570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What?</a:t>
          </a:r>
        </a:p>
      </dgm:t>
    </dgm:pt>
    <dgm:pt modelId="{3BB87660-F482-40C4-9A90-2090490C14F2}" type="parTrans" cxnId="{8C5E2386-0373-473A-9F96-DEC72CFA3091}">
      <dgm:prSet/>
      <dgm:spPr/>
      <dgm:t>
        <a:bodyPr/>
        <a:lstStyle/>
        <a:p>
          <a:endParaRPr lang="en-US"/>
        </a:p>
      </dgm:t>
    </dgm:pt>
    <dgm:pt modelId="{888D81AA-4476-44FE-B9CA-3F77A41B702F}" type="sibTrans" cxnId="{8C5E2386-0373-473A-9F96-DEC72CFA3091}">
      <dgm:prSet/>
      <dgm:spPr/>
      <dgm:t>
        <a:bodyPr/>
        <a:lstStyle/>
        <a:p>
          <a:endParaRPr lang="en-US"/>
        </a:p>
      </dgm:t>
    </dgm:pt>
    <dgm:pt modelId="{1D047176-AE16-4A69-B578-89CD9570513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Where?</a:t>
          </a:r>
        </a:p>
      </dgm:t>
    </dgm:pt>
    <dgm:pt modelId="{6C142D8B-3C35-46F6-BCC2-5A6ED487424F}" type="parTrans" cxnId="{49FB3483-0A1C-4F6C-8578-8A35F31A4E48}">
      <dgm:prSet/>
      <dgm:spPr/>
      <dgm:t>
        <a:bodyPr/>
        <a:lstStyle/>
        <a:p>
          <a:endParaRPr lang="en-US"/>
        </a:p>
      </dgm:t>
    </dgm:pt>
    <dgm:pt modelId="{9A3C878A-C7C7-4415-82AD-FD09EB26F847}" type="sibTrans" cxnId="{49FB3483-0A1C-4F6C-8578-8A35F31A4E48}">
      <dgm:prSet/>
      <dgm:spPr/>
      <dgm:t>
        <a:bodyPr/>
        <a:lstStyle/>
        <a:p>
          <a:endParaRPr lang="en-US"/>
        </a:p>
      </dgm:t>
    </dgm:pt>
    <dgm:pt modelId="{23FEF5D4-9582-45D9-9067-218ACFB8CA7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When?</a:t>
          </a:r>
        </a:p>
      </dgm:t>
    </dgm:pt>
    <dgm:pt modelId="{141272C6-8EA0-4B31-98EC-F38CF4C9A226}" type="parTrans" cxnId="{4DE74E90-D77F-4EA6-8919-E23ACC374590}">
      <dgm:prSet/>
      <dgm:spPr/>
      <dgm:t>
        <a:bodyPr/>
        <a:lstStyle/>
        <a:p>
          <a:endParaRPr lang="en-US"/>
        </a:p>
      </dgm:t>
    </dgm:pt>
    <dgm:pt modelId="{5B683858-FC92-4BE4-BC9A-64A02FA393E2}" type="sibTrans" cxnId="{4DE74E90-D77F-4EA6-8919-E23ACC374590}">
      <dgm:prSet/>
      <dgm:spPr/>
      <dgm:t>
        <a:bodyPr/>
        <a:lstStyle/>
        <a:p>
          <a:endParaRPr lang="en-US"/>
        </a:p>
      </dgm:t>
    </dgm:pt>
    <dgm:pt modelId="{CF3DF70F-9A97-449A-8A48-E2F06A18E6C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Why?</a:t>
          </a:r>
        </a:p>
      </dgm:t>
    </dgm:pt>
    <dgm:pt modelId="{45E56877-66DA-4919-B4F1-8767D86FCC25}" type="parTrans" cxnId="{BF6B2414-0E83-4D50-858C-E46936BDD459}">
      <dgm:prSet/>
      <dgm:spPr/>
      <dgm:t>
        <a:bodyPr/>
        <a:lstStyle/>
        <a:p>
          <a:endParaRPr lang="en-US"/>
        </a:p>
      </dgm:t>
    </dgm:pt>
    <dgm:pt modelId="{4BE087E1-28A1-446F-B2C2-1DF7235EC2C3}" type="sibTrans" cxnId="{BF6B2414-0E83-4D50-858C-E46936BDD459}">
      <dgm:prSet/>
      <dgm:spPr/>
      <dgm:t>
        <a:bodyPr/>
        <a:lstStyle/>
        <a:p>
          <a:endParaRPr lang="en-US"/>
        </a:p>
      </dgm:t>
    </dgm:pt>
    <dgm:pt modelId="{7A8FF01B-7F4F-4794-8A6D-56B6A178ABCB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How?</a:t>
          </a:r>
        </a:p>
      </dgm:t>
    </dgm:pt>
    <dgm:pt modelId="{AB37C92E-43C0-46FB-96D3-968D8E5C0AAA}" type="parTrans" cxnId="{344A1DD3-E1D1-46D2-B34A-1C8DF736074F}">
      <dgm:prSet/>
      <dgm:spPr/>
    </dgm:pt>
    <dgm:pt modelId="{F9923E0D-3B50-4C3A-974A-1725318AC4AA}" type="sibTrans" cxnId="{344A1DD3-E1D1-46D2-B34A-1C8DF736074F}">
      <dgm:prSet/>
      <dgm:spPr/>
      <dgm:t>
        <a:bodyPr/>
        <a:lstStyle/>
        <a:p>
          <a:endParaRPr lang="en-US"/>
        </a:p>
      </dgm:t>
    </dgm:pt>
    <dgm:pt modelId="{4429B11D-AC49-41BF-B659-096C55CF8551}" type="pres">
      <dgm:prSet presAssocID="{C3C4D7B8-CB4E-4978-A92F-6B950EDCA662}" presName="root" presStyleCnt="0">
        <dgm:presLayoutVars>
          <dgm:dir/>
          <dgm:resizeHandles val="exact"/>
        </dgm:presLayoutVars>
      </dgm:prSet>
      <dgm:spPr/>
    </dgm:pt>
    <dgm:pt modelId="{B46694AE-2E7D-4169-ADC0-3DC3C4B3A10E}" type="pres">
      <dgm:prSet presAssocID="{00E22C84-9586-4959-B0AD-EE2473185F2A}" presName="compNode" presStyleCnt="0"/>
      <dgm:spPr/>
    </dgm:pt>
    <dgm:pt modelId="{B66FA529-9F1C-41D5-8A7F-A5B1BB2E5350}" type="pres">
      <dgm:prSet presAssocID="{00E22C84-9586-4959-B0AD-EE2473185F2A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CE4D2384-A37B-4232-B689-FFC49E495CAA}" type="pres">
      <dgm:prSet presAssocID="{00E22C84-9586-4959-B0AD-EE2473185F2A}" presName="spaceRect" presStyleCnt="0"/>
      <dgm:spPr/>
    </dgm:pt>
    <dgm:pt modelId="{D759EAF0-626F-48DA-B778-1CD206CEA69C}" type="pres">
      <dgm:prSet presAssocID="{00E22C84-9586-4959-B0AD-EE2473185F2A}" presName="textRect" presStyleLbl="revTx" presStyleIdx="0" presStyleCnt="6">
        <dgm:presLayoutVars>
          <dgm:chMax val="1"/>
          <dgm:chPref val="1"/>
        </dgm:presLayoutVars>
      </dgm:prSet>
      <dgm:spPr/>
    </dgm:pt>
    <dgm:pt modelId="{63D21CEB-0F87-426A-9CE5-34902432A13E}" type="pres">
      <dgm:prSet presAssocID="{0EE6C13D-62E1-4518-833F-25F53F9D2314}" presName="sibTrans" presStyleCnt="0"/>
      <dgm:spPr/>
    </dgm:pt>
    <dgm:pt modelId="{6E4FC4AC-E6FF-4948-86B7-7D967A9EB771}" type="pres">
      <dgm:prSet presAssocID="{FE7A1541-BD08-433D-9223-94843061570E}" presName="compNode" presStyleCnt="0"/>
      <dgm:spPr/>
    </dgm:pt>
    <dgm:pt modelId="{2696677A-B767-47BD-8E0F-02E829EA24E2}" type="pres">
      <dgm:prSet presAssocID="{FE7A1541-BD08-433D-9223-94843061570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0C06FF31-0B6B-4AAA-A7BB-347EA00DF6A1}" type="pres">
      <dgm:prSet presAssocID="{FE7A1541-BD08-433D-9223-94843061570E}" presName="spaceRect" presStyleCnt="0"/>
      <dgm:spPr/>
    </dgm:pt>
    <dgm:pt modelId="{B9F478B6-D4C8-403C-9E87-AD0657F65C0D}" type="pres">
      <dgm:prSet presAssocID="{FE7A1541-BD08-433D-9223-94843061570E}" presName="textRect" presStyleLbl="revTx" presStyleIdx="1" presStyleCnt="6">
        <dgm:presLayoutVars>
          <dgm:chMax val="1"/>
          <dgm:chPref val="1"/>
        </dgm:presLayoutVars>
      </dgm:prSet>
      <dgm:spPr/>
    </dgm:pt>
    <dgm:pt modelId="{239988E3-97C4-47FE-90A0-0F0C3A16E52A}" type="pres">
      <dgm:prSet presAssocID="{888D81AA-4476-44FE-B9CA-3F77A41B702F}" presName="sibTrans" presStyleCnt="0"/>
      <dgm:spPr/>
    </dgm:pt>
    <dgm:pt modelId="{2595CBBA-1052-45B5-9D0E-A05C37616ECE}" type="pres">
      <dgm:prSet presAssocID="{1D047176-AE16-4A69-B578-89CD95705139}" presName="compNode" presStyleCnt="0"/>
      <dgm:spPr/>
    </dgm:pt>
    <dgm:pt modelId="{B0271471-6A70-40F4-8B72-400B6CE86418}" type="pres">
      <dgm:prSet presAssocID="{1D047176-AE16-4A69-B578-89CD95705139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4015E232-26AF-49E7-9EEE-D6D0DA7E55D4}" type="pres">
      <dgm:prSet presAssocID="{1D047176-AE16-4A69-B578-89CD95705139}" presName="spaceRect" presStyleCnt="0"/>
      <dgm:spPr/>
    </dgm:pt>
    <dgm:pt modelId="{A86D9BDD-2AA8-4A27-B12C-1A64B9E47591}" type="pres">
      <dgm:prSet presAssocID="{1D047176-AE16-4A69-B578-89CD95705139}" presName="textRect" presStyleLbl="revTx" presStyleIdx="2" presStyleCnt="6">
        <dgm:presLayoutVars>
          <dgm:chMax val="1"/>
          <dgm:chPref val="1"/>
        </dgm:presLayoutVars>
      </dgm:prSet>
      <dgm:spPr/>
    </dgm:pt>
    <dgm:pt modelId="{5C2392D0-498A-43A3-93DD-59721C4B205A}" type="pres">
      <dgm:prSet presAssocID="{9A3C878A-C7C7-4415-82AD-FD09EB26F847}" presName="sibTrans" presStyleCnt="0"/>
      <dgm:spPr/>
    </dgm:pt>
    <dgm:pt modelId="{5FF90215-C679-42DA-AF91-378C910BD130}" type="pres">
      <dgm:prSet presAssocID="{23FEF5D4-9582-45D9-9067-218ACFB8CA71}" presName="compNode" presStyleCnt="0"/>
      <dgm:spPr/>
    </dgm:pt>
    <dgm:pt modelId="{063BFE97-6685-438B-8364-C1F628212F11}" type="pres">
      <dgm:prSet presAssocID="{23FEF5D4-9582-45D9-9067-218ACFB8CA71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BAECBBBE-597C-463D-9699-2BEF4BC8BB0A}" type="pres">
      <dgm:prSet presAssocID="{23FEF5D4-9582-45D9-9067-218ACFB8CA71}" presName="spaceRect" presStyleCnt="0"/>
      <dgm:spPr/>
    </dgm:pt>
    <dgm:pt modelId="{64186A26-E1CC-4003-B590-3B58EE691ECD}" type="pres">
      <dgm:prSet presAssocID="{23FEF5D4-9582-45D9-9067-218ACFB8CA71}" presName="textRect" presStyleLbl="revTx" presStyleIdx="3" presStyleCnt="6">
        <dgm:presLayoutVars>
          <dgm:chMax val="1"/>
          <dgm:chPref val="1"/>
        </dgm:presLayoutVars>
      </dgm:prSet>
      <dgm:spPr/>
    </dgm:pt>
    <dgm:pt modelId="{E962F007-638A-425F-A3F9-8E6B3D6A0F66}" type="pres">
      <dgm:prSet presAssocID="{5B683858-FC92-4BE4-BC9A-64A02FA393E2}" presName="sibTrans" presStyleCnt="0"/>
      <dgm:spPr/>
    </dgm:pt>
    <dgm:pt modelId="{B694D901-039A-40C8-AA33-083474839DBC}" type="pres">
      <dgm:prSet presAssocID="{CF3DF70F-9A97-449A-8A48-E2F06A18E6C1}" presName="compNode" presStyleCnt="0"/>
      <dgm:spPr/>
    </dgm:pt>
    <dgm:pt modelId="{1AFA9A09-65AF-44BD-A33C-E4CE1F1334ED}" type="pres">
      <dgm:prSet presAssocID="{CF3DF70F-9A97-449A-8A48-E2F06A18E6C1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2EF0E1FC-97EE-4752-8E8A-9C50859B0089}" type="pres">
      <dgm:prSet presAssocID="{CF3DF70F-9A97-449A-8A48-E2F06A18E6C1}" presName="spaceRect" presStyleCnt="0"/>
      <dgm:spPr/>
    </dgm:pt>
    <dgm:pt modelId="{EAE40B77-E670-41C3-B4FA-08D6C5346D9E}" type="pres">
      <dgm:prSet presAssocID="{CF3DF70F-9A97-449A-8A48-E2F06A18E6C1}" presName="textRect" presStyleLbl="revTx" presStyleIdx="4" presStyleCnt="6">
        <dgm:presLayoutVars>
          <dgm:chMax val="1"/>
          <dgm:chPref val="1"/>
        </dgm:presLayoutVars>
      </dgm:prSet>
      <dgm:spPr/>
    </dgm:pt>
    <dgm:pt modelId="{EAF2BA6C-D6A0-45F8-AC10-03A62115A6CA}" type="pres">
      <dgm:prSet presAssocID="{4BE087E1-28A1-446F-B2C2-1DF7235EC2C3}" presName="sibTrans" presStyleCnt="0"/>
      <dgm:spPr/>
    </dgm:pt>
    <dgm:pt modelId="{783EF546-7E91-4F50-8AC0-71583581D3FB}" type="pres">
      <dgm:prSet presAssocID="{7A8FF01B-7F4F-4794-8A6D-56B6A178ABCB}" presName="compNode" presStyleCnt="0"/>
      <dgm:spPr/>
    </dgm:pt>
    <dgm:pt modelId="{65B46332-A651-49D5-9562-221A9560877D}" type="pres">
      <dgm:prSet presAssocID="{7A8FF01B-7F4F-4794-8A6D-56B6A178ABCB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gister"/>
        </a:ext>
      </dgm:extLst>
    </dgm:pt>
    <dgm:pt modelId="{D9B4C7F5-F482-47F7-AF1F-2A16BDBC6B97}" type="pres">
      <dgm:prSet presAssocID="{7A8FF01B-7F4F-4794-8A6D-56B6A178ABCB}" presName="spaceRect" presStyleCnt="0"/>
      <dgm:spPr/>
    </dgm:pt>
    <dgm:pt modelId="{4F48DCBB-DE72-433B-8D98-E1320900CBC6}" type="pres">
      <dgm:prSet presAssocID="{7A8FF01B-7F4F-4794-8A6D-56B6A178ABCB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CE6F4106-99D2-46A4-BD39-9FA5392F54E2}" type="presOf" srcId="{1D047176-AE16-4A69-B578-89CD95705139}" destId="{A86D9BDD-2AA8-4A27-B12C-1A64B9E47591}" srcOrd="0" destOrd="0" presId="urn:microsoft.com/office/officeart/2018/2/layout/IconLabelList"/>
    <dgm:cxn modelId="{BF6B2414-0E83-4D50-858C-E46936BDD459}" srcId="{C3C4D7B8-CB4E-4978-A92F-6B950EDCA662}" destId="{CF3DF70F-9A97-449A-8A48-E2F06A18E6C1}" srcOrd="4" destOrd="0" parTransId="{45E56877-66DA-4919-B4F1-8767D86FCC25}" sibTransId="{4BE087E1-28A1-446F-B2C2-1DF7235EC2C3}"/>
    <dgm:cxn modelId="{31A6C61B-B04B-44AC-9CC5-0A9DB39CBEBA}" type="presOf" srcId="{7A8FF01B-7F4F-4794-8A6D-56B6A178ABCB}" destId="{4F48DCBB-DE72-433B-8D98-E1320900CBC6}" srcOrd="0" destOrd="0" presId="urn:microsoft.com/office/officeart/2018/2/layout/IconLabelList"/>
    <dgm:cxn modelId="{11561521-6B18-435D-B899-E35CD788950B}" type="presOf" srcId="{FE7A1541-BD08-433D-9223-94843061570E}" destId="{B9F478B6-D4C8-403C-9E87-AD0657F65C0D}" srcOrd="0" destOrd="0" presId="urn:microsoft.com/office/officeart/2018/2/layout/IconLabelList"/>
    <dgm:cxn modelId="{25930D7B-8EC1-4A8B-9BDD-4E5F8F3E0373}" type="presOf" srcId="{23FEF5D4-9582-45D9-9067-218ACFB8CA71}" destId="{64186A26-E1CC-4003-B590-3B58EE691ECD}" srcOrd="0" destOrd="0" presId="urn:microsoft.com/office/officeart/2018/2/layout/IconLabelList"/>
    <dgm:cxn modelId="{A0BF8A81-4784-4196-94DB-D9C6F12125BB}" type="presOf" srcId="{00E22C84-9586-4959-B0AD-EE2473185F2A}" destId="{D759EAF0-626F-48DA-B778-1CD206CEA69C}" srcOrd="0" destOrd="0" presId="urn:microsoft.com/office/officeart/2018/2/layout/IconLabelList"/>
    <dgm:cxn modelId="{49FB3483-0A1C-4F6C-8578-8A35F31A4E48}" srcId="{C3C4D7B8-CB4E-4978-A92F-6B950EDCA662}" destId="{1D047176-AE16-4A69-B578-89CD95705139}" srcOrd="2" destOrd="0" parTransId="{6C142D8B-3C35-46F6-BCC2-5A6ED487424F}" sibTransId="{9A3C878A-C7C7-4415-82AD-FD09EB26F847}"/>
    <dgm:cxn modelId="{8C5E2386-0373-473A-9F96-DEC72CFA3091}" srcId="{C3C4D7B8-CB4E-4978-A92F-6B950EDCA662}" destId="{FE7A1541-BD08-433D-9223-94843061570E}" srcOrd="1" destOrd="0" parTransId="{3BB87660-F482-40C4-9A90-2090490C14F2}" sibTransId="{888D81AA-4476-44FE-B9CA-3F77A41B702F}"/>
    <dgm:cxn modelId="{4DE74E90-D77F-4EA6-8919-E23ACC374590}" srcId="{C3C4D7B8-CB4E-4978-A92F-6B950EDCA662}" destId="{23FEF5D4-9582-45D9-9067-218ACFB8CA71}" srcOrd="3" destOrd="0" parTransId="{141272C6-8EA0-4B31-98EC-F38CF4C9A226}" sibTransId="{5B683858-FC92-4BE4-BC9A-64A02FA393E2}"/>
    <dgm:cxn modelId="{1A615499-9CF2-487F-B9F3-A884EE053C50}" type="presOf" srcId="{CF3DF70F-9A97-449A-8A48-E2F06A18E6C1}" destId="{EAE40B77-E670-41C3-B4FA-08D6C5346D9E}" srcOrd="0" destOrd="0" presId="urn:microsoft.com/office/officeart/2018/2/layout/IconLabelList"/>
    <dgm:cxn modelId="{00FD719D-6A4F-4D68-804C-F0E9DB859610}" srcId="{C3C4D7B8-CB4E-4978-A92F-6B950EDCA662}" destId="{00E22C84-9586-4959-B0AD-EE2473185F2A}" srcOrd="0" destOrd="0" parTransId="{4303463B-B026-4AC8-A391-F24C66456C79}" sibTransId="{0EE6C13D-62E1-4518-833F-25F53F9D2314}"/>
    <dgm:cxn modelId="{8DBDE0BE-066D-47D9-B22D-3222E361CE97}" type="presOf" srcId="{C3C4D7B8-CB4E-4978-A92F-6B950EDCA662}" destId="{4429B11D-AC49-41BF-B659-096C55CF8551}" srcOrd="0" destOrd="0" presId="urn:microsoft.com/office/officeart/2018/2/layout/IconLabelList"/>
    <dgm:cxn modelId="{344A1DD3-E1D1-46D2-B34A-1C8DF736074F}" srcId="{C3C4D7B8-CB4E-4978-A92F-6B950EDCA662}" destId="{7A8FF01B-7F4F-4794-8A6D-56B6A178ABCB}" srcOrd="5" destOrd="0" parTransId="{AB37C92E-43C0-46FB-96D3-968D8E5C0AAA}" sibTransId="{F9923E0D-3B50-4C3A-974A-1725318AC4AA}"/>
    <dgm:cxn modelId="{C410FA57-1064-4033-8330-4D0E3C421979}" type="presParOf" srcId="{4429B11D-AC49-41BF-B659-096C55CF8551}" destId="{B46694AE-2E7D-4169-ADC0-3DC3C4B3A10E}" srcOrd="0" destOrd="0" presId="urn:microsoft.com/office/officeart/2018/2/layout/IconLabelList"/>
    <dgm:cxn modelId="{55A1CA99-CCD7-4613-B511-3EC4BE2D99A6}" type="presParOf" srcId="{B46694AE-2E7D-4169-ADC0-3DC3C4B3A10E}" destId="{B66FA529-9F1C-41D5-8A7F-A5B1BB2E5350}" srcOrd="0" destOrd="0" presId="urn:microsoft.com/office/officeart/2018/2/layout/IconLabelList"/>
    <dgm:cxn modelId="{8DE001B6-055E-4DDE-BDD5-54EDEEC75699}" type="presParOf" srcId="{B46694AE-2E7D-4169-ADC0-3DC3C4B3A10E}" destId="{CE4D2384-A37B-4232-B689-FFC49E495CAA}" srcOrd="1" destOrd="0" presId="urn:microsoft.com/office/officeart/2018/2/layout/IconLabelList"/>
    <dgm:cxn modelId="{537CE081-D06D-451E-81E8-0843829C7083}" type="presParOf" srcId="{B46694AE-2E7D-4169-ADC0-3DC3C4B3A10E}" destId="{D759EAF0-626F-48DA-B778-1CD206CEA69C}" srcOrd="2" destOrd="0" presId="urn:microsoft.com/office/officeart/2018/2/layout/IconLabelList"/>
    <dgm:cxn modelId="{3BE284F5-8108-4A11-B984-5B01C5A26B38}" type="presParOf" srcId="{4429B11D-AC49-41BF-B659-096C55CF8551}" destId="{63D21CEB-0F87-426A-9CE5-34902432A13E}" srcOrd="1" destOrd="0" presId="urn:microsoft.com/office/officeart/2018/2/layout/IconLabelList"/>
    <dgm:cxn modelId="{DF838203-EFF3-4B26-AB76-170C9B14ACE0}" type="presParOf" srcId="{4429B11D-AC49-41BF-B659-096C55CF8551}" destId="{6E4FC4AC-E6FF-4948-86B7-7D967A9EB771}" srcOrd="2" destOrd="0" presId="urn:microsoft.com/office/officeart/2018/2/layout/IconLabelList"/>
    <dgm:cxn modelId="{3612347A-6239-4B58-A74B-1988BDBEC2B5}" type="presParOf" srcId="{6E4FC4AC-E6FF-4948-86B7-7D967A9EB771}" destId="{2696677A-B767-47BD-8E0F-02E829EA24E2}" srcOrd="0" destOrd="0" presId="urn:microsoft.com/office/officeart/2018/2/layout/IconLabelList"/>
    <dgm:cxn modelId="{581C67F7-D2A7-4A06-A36B-E9D857BE12A2}" type="presParOf" srcId="{6E4FC4AC-E6FF-4948-86B7-7D967A9EB771}" destId="{0C06FF31-0B6B-4AAA-A7BB-347EA00DF6A1}" srcOrd="1" destOrd="0" presId="urn:microsoft.com/office/officeart/2018/2/layout/IconLabelList"/>
    <dgm:cxn modelId="{CB036B78-9A03-433D-AE98-DABCBBC67026}" type="presParOf" srcId="{6E4FC4AC-E6FF-4948-86B7-7D967A9EB771}" destId="{B9F478B6-D4C8-403C-9E87-AD0657F65C0D}" srcOrd="2" destOrd="0" presId="urn:microsoft.com/office/officeart/2018/2/layout/IconLabelList"/>
    <dgm:cxn modelId="{F6A06FB5-6DA2-4288-B204-08B1A31CF997}" type="presParOf" srcId="{4429B11D-AC49-41BF-B659-096C55CF8551}" destId="{239988E3-97C4-47FE-90A0-0F0C3A16E52A}" srcOrd="3" destOrd="0" presId="urn:microsoft.com/office/officeart/2018/2/layout/IconLabelList"/>
    <dgm:cxn modelId="{1D8497CC-32E3-47EC-9B7E-CADE50B6C8A7}" type="presParOf" srcId="{4429B11D-AC49-41BF-B659-096C55CF8551}" destId="{2595CBBA-1052-45B5-9D0E-A05C37616ECE}" srcOrd="4" destOrd="0" presId="urn:microsoft.com/office/officeart/2018/2/layout/IconLabelList"/>
    <dgm:cxn modelId="{451303E5-4FF6-414B-BEF8-EA6CFE4DCCA5}" type="presParOf" srcId="{2595CBBA-1052-45B5-9D0E-A05C37616ECE}" destId="{B0271471-6A70-40F4-8B72-400B6CE86418}" srcOrd="0" destOrd="0" presId="urn:microsoft.com/office/officeart/2018/2/layout/IconLabelList"/>
    <dgm:cxn modelId="{12A11E50-D6F0-4793-85B7-4A9CA458646A}" type="presParOf" srcId="{2595CBBA-1052-45B5-9D0E-A05C37616ECE}" destId="{4015E232-26AF-49E7-9EEE-D6D0DA7E55D4}" srcOrd="1" destOrd="0" presId="urn:microsoft.com/office/officeart/2018/2/layout/IconLabelList"/>
    <dgm:cxn modelId="{2CD5233A-0B85-415D-AC30-738491DB7D9F}" type="presParOf" srcId="{2595CBBA-1052-45B5-9D0E-A05C37616ECE}" destId="{A86D9BDD-2AA8-4A27-B12C-1A64B9E47591}" srcOrd="2" destOrd="0" presId="urn:microsoft.com/office/officeart/2018/2/layout/IconLabelList"/>
    <dgm:cxn modelId="{3759EE3A-E656-425A-B141-CFED4FEC0A14}" type="presParOf" srcId="{4429B11D-AC49-41BF-B659-096C55CF8551}" destId="{5C2392D0-498A-43A3-93DD-59721C4B205A}" srcOrd="5" destOrd="0" presId="urn:microsoft.com/office/officeart/2018/2/layout/IconLabelList"/>
    <dgm:cxn modelId="{C97B70C3-C040-4737-96CC-B92231E0915A}" type="presParOf" srcId="{4429B11D-AC49-41BF-B659-096C55CF8551}" destId="{5FF90215-C679-42DA-AF91-378C910BD130}" srcOrd="6" destOrd="0" presId="urn:microsoft.com/office/officeart/2018/2/layout/IconLabelList"/>
    <dgm:cxn modelId="{DBFE1AB4-7C59-455F-9480-6341081599D0}" type="presParOf" srcId="{5FF90215-C679-42DA-AF91-378C910BD130}" destId="{063BFE97-6685-438B-8364-C1F628212F11}" srcOrd="0" destOrd="0" presId="urn:microsoft.com/office/officeart/2018/2/layout/IconLabelList"/>
    <dgm:cxn modelId="{E8292897-EF44-4B4F-A2AA-F6B5FEBB6C01}" type="presParOf" srcId="{5FF90215-C679-42DA-AF91-378C910BD130}" destId="{BAECBBBE-597C-463D-9699-2BEF4BC8BB0A}" srcOrd="1" destOrd="0" presId="urn:microsoft.com/office/officeart/2018/2/layout/IconLabelList"/>
    <dgm:cxn modelId="{778DF9FA-AEC6-4A62-A828-5F457AFE7645}" type="presParOf" srcId="{5FF90215-C679-42DA-AF91-378C910BD130}" destId="{64186A26-E1CC-4003-B590-3B58EE691ECD}" srcOrd="2" destOrd="0" presId="urn:microsoft.com/office/officeart/2018/2/layout/IconLabelList"/>
    <dgm:cxn modelId="{3C315FAC-931F-49B5-8971-9C4AFD30F97A}" type="presParOf" srcId="{4429B11D-AC49-41BF-B659-096C55CF8551}" destId="{E962F007-638A-425F-A3F9-8E6B3D6A0F66}" srcOrd="7" destOrd="0" presId="urn:microsoft.com/office/officeart/2018/2/layout/IconLabelList"/>
    <dgm:cxn modelId="{392C9611-1409-4E12-B07E-FE65F9E4996D}" type="presParOf" srcId="{4429B11D-AC49-41BF-B659-096C55CF8551}" destId="{B694D901-039A-40C8-AA33-083474839DBC}" srcOrd="8" destOrd="0" presId="urn:microsoft.com/office/officeart/2018/2/layout/IconLabelList"/>
    <dgm:cxn modelId="{0CB99BF6-2672-4A53-AFC2-8CDE1D0A2377}" type="presParOf" srcId="{B694D901-039A-40C8-AA33-083474839DBC}" destId="{1AFA9A09-65AF-44BD-A33C-E4CE1F1334ED}" srcOrd="0" destOrd="0" presId="urn:microsoft.com/office/officeart/2018/2/layout/IconLabelList"/>
    <dgm:cxn modelId="{2CAE8881-270C-45A7-9075-BCC66E95EF67}" type="presParOf" srcId="{B694D901-039A-40C8-AA33-083474839DBC}" destId="{2EF0E1FC-97EE-4752-8E8A-9C50859B0089}" srcOrd="1" destOrd="0" presId="urn:microsoft.com/office/officeart/2018/2/layout/IconLabelList"/>
    <dgm:cxn modelId="{B0FD5320-3900-4B64-ACEF-1BDDA2D11B98}" type="presParOf" srcId="{B694D901-039A-40C8-AA33-083474839DBC}" destId="{EAE40B77-E670-41C3-B4FA-08D6C5346D9E}" srcOrd="2" destOrd="0" presId="urn:microsoft.com/office/officeart/2018/2/layout/IconLabelList"/>
    <dgm:cxn modelId="{90B50E83-73CE-48D8-85A1-ED8A15E3D9C3}" type="presParOf" srcId="{4429B11D-AC49-41BF-B659-096C55CF8551}" destId="{EAF2BA6C-D6A0-45F8-AC10-03A62115A6CA}" srcOrd="9" destOrd="0" presId="urn:microsoft.com/office/officeart/2018/2/layout/IconLabelList"/>
    <dgm:cxn modelId="{B1B29AA4-4402-4037-8036-B29FD4FB1C78}" type="presParOf" srcId="{4429B11D-AC49-41BF-B659-096C55CF8551}" destId="{783EF546-7E91-4F50-8AC0-71583581D3FB}" srcOrd="10" destOrd="0" presId="urn:microsoft.com/office/officeart/2018/2/layout/IconLabelList"/>
    <dgm:cxn modelId="{3D4837EE-84F2-49B0-A14A-F8AF1CA86BD1}" type="presParOf" srcId="{783EF546-7E91-4F50-8AC0-71583581D3FB}" destId="{65B46332-A651-49D5-9562-221A9560877D}" srcOrd="0" destOrd="0" presId="urn:microsoft.com/office/officeart/2018/2/layout/IconLabelList"/>
    <dgm:cxn modelId="{3F4CF83E-475C-4DCD-B155-7CBEB34B686C}" type="presParOf" srcId="{783EF546-7E91-4F50-8AC0-71583581D3FB}" destId="{D9B4C7F5-F482-47F7-AF1F-2A16BDBC6B97}" srcOrd="1" destOrd="0" presId="urn:microsoft.com/office/officeart/2018/2/layout/IconLabelList"/>
    <dgm:cxn modelId="{237BB5CC-AB41-4FD8-B3C3-3FC73A069B59}" type="presParOf" srcId="{783EF546-7E91-4F50-8AC0-71583581D3FB}" destId="{4F48DCBB-DE72-433B-8D98-E1320900CBC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0C058-5EF2-4D60-9677-B36D4431BC10}">
      <dsp:nvSpPr>
        <dsp:cNvPr id="0" name=""/>
        <dsp:cNvSpPr/>
      </dsp:nvSpPr>
      <dsp:spPr>
        <a:xfrm>
          <a:off x="0" y="0"/>
          <a:ext cx="3190489" cy="6946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To Vary is to Change</a:t>
          </a:r>
        </a:p>
      </dsp:txBody>
      <dsp:txXfrm>
        <a:off x="20347" y="20347"/>
        <a:ext cx="2382162" cy="653996"/>
      </dsp:txXfrm>
    </dsp:sp>
    <dsp:sp modelId="{6725100B-86CF-423A-AC91-8CDB1DE4D8BD}">
      <dsp:nvSpPr>
        <dsp:cNvPr id="0" name=""/>
        <dsp:cNvSpPr/>
      </dsp:nvSpPr>
      <dsp:spPr>
        <a:xfrm>
          <a:off x="267203" y="820998"/>
          <a:ext cx="3190489" cy="6946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6195642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195642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195642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Anything which can change  is a variable</a:t>
          </a:r>
        </a:p>
      </dsp:txBody>
      <dsp:txXfrm>
        <a:off x="287550" y="841345"/>
        <a:ext cx="2431042" cy="653996"/>
      </dsp:txXfrm>
    </dsp:sp>
    <dsp:sp modelId="{FC7AAD5F-02E4-4839-97C5-F99083C8A228}">
      <dsp:nvSpPr>
        <dsp:cNvPr id="0" name=""/>
        <dsp:cNvSpPr/>
      </dsp:nvSpPr>
      <dsp:spPr>
        <a:xfrm>
          <a:off x="530418" y="1641996"/>
          <a:ext cx="3190489" cy="6946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391284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391284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391284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Variables influence Software</a:t>
          </a:r>
        </a:p>
      </dsp:txBody>
      <dsp:txXfrm>
        <a:off x="550765" y="1662343"/>
        <a:ext cx="2435031" cy="653996"/>
      </dsp:txXfrm>
    </dsp:sp>
    <dsp:sp modelId="{ECEB355C-ED8F-4A3D-BB5F-1E511F76E345}">
      <dsp:nvSpPr>
        <dsp:cNvPr id="0" name=""/>
        <dsp:cNvSpPr/>
      </dsp:nvSpPr>
      <dsp:spPr>
        <a:xfrm>
          <a:off x="797622" y="2462995"/>
          <a:ext cx="3190489" cy="6946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586924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586924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586924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Software influences Variables</a:t>
          </a:r>
        </a:p>
      </dsp:txBody>
      <dsp:txXfrm>
        <a:off x="817969" y="2483342"/>
        <a:ext cx="2431042" cy="653996"/>
      </dsp:txXfrm>
    </dsp:sp>
    <dsp:sp modelId="{55E70524-F5CF-4D75-8F7A-9A2B81691ADB}">
      <dsp:nvSpPr>
        <dsp:cNvPr id="0" name=""/>
        <dsp:cNvSpPr/>
      </dsp:nvSpPr>
      <dsp:spPr>
        <a:xfrm>
          <a:off x="2738940" y="532070"/>
          <a:ext cx="451549" cy="45154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2840539" y="532070"/>
        <a:ext cx="248351" cy="339791"/>
      </dsp:txXfrm>
    </dsp:sp>
    <dsp:sp modelId="{E6517142-7A27-47B3-A85C-000772526125}">
      <dsp:nvSpPr>
        <dsp:cNvPr id="0" name=""/>
        <dsp:cNvSpPr/>
      </dsp:nvSpPr>
      <dsp:spPr>
        <a:xfrm>
          <a:off x="3006144" y="1353068"/>
          <a:ext cx="451549" cy="45154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9391017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9391017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3107743" y="1353068"/>
        <a:ext cx="248351" cy="339791"/>
      </dsp:txXfrm>
    </dsp:sp>
    <dsp:sp modelId="{3F6ACAF5-AE71-4501-AD18-A0CB64934A09}">
      <dsp:nvSpPr>
        <dsp:cNvPr id="0" name=""/>
        <dsp:cNvSpPr/>
      </dsp:nvSpPr>
      <dsp:spPr>
        <a:xfrm>
          <a:off x="3269359" y="2174066"/>
          <a:ext cx="451549" cy="45154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8782034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18782034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3370958" y="2174066"/>
        <a:ext cx="248351" cy="3397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A1C3F-AF5D-48BC-8056-44B969646CEE}">
      <dsp:nvSpPr>
        <dsp:cNvPr id="0" name=""/>
        <dsp:cNvSpPr/>
      </dsp:nvSpPr>
      <dsp:spPr>
        <a:xfrm>
          <a:off x="51" y="30429"/>
          <a:ext cx="4913783" cy="1699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608" tIns="239776" rIns="419608" bIns="239776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/>
            <a:t>Motivation</a:t>
          </a:r>
        </a:p>
      </dsp:txBody>
      <dsp:txXfrm>
        <a:off x="51" y="30429"/>
        <a:ext cx="4913783" cy="1699200"/>
      </dsp:txXfrm>
    </dsp:sp>
    <dsp:sp modelId="{45959EC5-6B7A-4553-8309-4524117A4B81}">
      <dsp:nvSpPr>
        <dsp:cNvPr id="0" name=""/>
        <dsp:cNvSpPr/>
      </dsp:nvSpPr>
      <dsp:spPr>
        <a:xfrm>
          <a:off x="51" y="1729629"/>
          <a:ext cx="4913783" cy="259128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706" tIns="314706" rIns="419608" bIns="472059" numCol="1" spcCol="1270" anchor="t" anchorCtr="0">
          <a:noAutofit/>
        </a:bodyPr>
        <a:lstStyle/>
        <a:p>
          <a:pPr marL="285750" lvl="1" indent="-285750" algn="l" defTabSz="2622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900" kern="1200"/>
            <a:t>Learning about risks</a:t>
          </a:r>
        </a:p>
      </dsp:txBody>
      <dsp:txXfrm>
        <a:off x="51" y="1729629"/>
        <a:ext cx="4913783" cy="2591280"/>
      </dsp:txXfrm>
    </dsp:sp>
    <dsp:sp modelId="{ACB7D87B-7E48-4354-8272-419DB74252A7}">
      <dsp:nvSpPr>
        <dsp:cNvPr id="0" name=""/>
        <dsp:cNvSpPr/>
      </dsp:nvSpPr>
      <dsp:spPr>
        <a:xfrm>
          <a:off x="5601764" y="30429"/>
          <a:ext cx="4913783" cy="1699200"/>
        </a:xfrm>
        <a:prstGeom prst="rect">
          <a:avLst/>
        </a:prstGeom>
        <a:solidFill>
          <a:schemeClr val="accent2">
            <a:hueOff val="-18586924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8586924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608" tIns="239776" rIns="419608" bIns="239776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/>
            <a:t>Purpose</a:t>
          </a:r>
        </a:p>
      </dsp:txBody>
      <dsp:txXfrm>
        <a:off x="5601764" y="30429"/>
        <a:ext cx="4913783" cy="1699200"/>
      </dsp:txXfrm>
    </dsp:sp>
    <dsp:sp modelId="{F391B513-350A-4B9F-8D23-079F5F7BADC5}">
      <dsp:nvSpPr>
        <dsp:cNvPr id="0" name=""/>
        <dsp:cNvSpPr/>
      </dsp:nvSpPr>
      <dsp:spPr>
        <a:xfrm>
          <a:off x="5601764" y="1729629"/>
          <a:ext cx="4913783" cy="2591280"/>
        </a:xfrm>
        <a:prstGeom prst="rect">
          <a:avLst/>
        </a:prstGeom>
        <a:solidFill>
          <a:schemeClr val="accent2">
            <a:tint val="40000"/>
            <a:alpha val="90000"/>
            <a:hueOff val="-18782034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8782034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706" tIns="314706" rIns="419608" bIns="472059" numCol="1" spcCol="1270" anchor="t" anchorCtr="0">
          <a:noAutofit/>
        </a:bodyPr>
        <a:lstStyle/>
        <a:p>
          <a:pPr marL="285750" lvl="1" indent="-285750" algn="l" defTabSz="2622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900" kern="1200"/>
            <a:t>Why are we testing</a:t>
          </a:r>
        </a:p>
      </dsp:txBody>
      <dsp:txXfrm>
        <a:off x="5601764" y="1729629"/>
        <a:ext cx="4913783" cy="25912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C6F15-7CF7-4983-9AB1-8B8B59D50DC9}">
      <dsp:nvSpPr>
        <dsp:cNvPr id="0" name=""/>
        <dsp:cNvSpPr/>
      </dsp:nvSpPr>
      <dsp:spPr>
        <a:xfrm rot="10800000">
          <a:off x="2063667" y="883"/>
          <a:ext cx="6992874" cy="1209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“Quality is defined as conformance to requirements”</a:t>
          </a:r>
        </a:p>
      </dsp:txBody>
      <dsp:txXfrm rot="10800000">
        <a:off x="2365971" y="883"/>
        <a:ext cx="6690570" cy="1209216"/>
      </dsp:txXfrm>
    </dsp:sp>
    <dsp:sp modelId="{256D3712-8D74-41E3-8852-E3EA013AF70D}">
      <dsp:nvSpPr>
        <dsp:cNvPr id="0" name=""/>
        <dsp:cNvSpPr/>
      </dsp:nvSpPr>
      <dsp:spPr>
        <a:xfrm>
          <a:off x="1459058" y="883"/>
          <a:ext cx="1209216" cy="120921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65B1CD-687B-436E-8904-AC9BB5452BFE}">
      <dsp:nvSpPr>
        <dsp:cNvPr id="0" name=""/>
        <dsp:cNvSpPr/>
      </dsp:nvSpPr>
      <dsp:spPr>
        <a:xfrm rot="10800000">
          <a:off x="2063667" y="1571060"/>
          <a:ext cx="6992874" cy="1209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“Quality is value to some person”</a:t>
          </a:r>
        </a:p>
      </dsp:txBody>
      <dsp:txXfrm rot="10800000">
        <a:off x="2365971" y="1571060"/>
        <a:ext cx="6690570" cy="1209216"/>
      </dsp:txXfrm>
    </dsp:sp>
    <dsp:sp modelId="{E80D896A-4133-45E1-9482-A47BC37A6636}">
      <dsp:nvSpPr>
        <dsp:cNvPr id="0" name=""/>
        <dsp:cNvSpPr/>
      </dsp:nvSpPr>
      <dsp:spPr>
        <a:xfrm>
          <a:off x="1459058" y="1571060"/>
          <a:ext cx="1209216" cy="120921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33E7C6-737D-41E4-94E3-71C2BCC293B2}">
      <dsp:nvSpPr>
        <dsp:cNvPr id="0" name=""/>
        <dsp:cNvSpPr/>
      </dsp:nvSpPr>
      <dsp:spPr>
        <a:xfrm rot="10800000">
          <a:off x="2063667" y="3141237"/>
          <a:ext cx="6992874" cy="1209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“Quality is fitness for use”</a:t>
          </a:r>
        </a:p>
      </dsp:txBody>
      <dsp:txXfrm rot="10800000">
        <a:off x="2365971" y="3141237"/>
        <a:ext cx="6690570" cy="1209216"/>
      </dsp:txXfrm>
    </dsp:sp>
    <dsp:sp modelId="{72B588CD-4627-446C-B7F9-21895328B149}">
      <dsp:nvSpPr>
        <dsp:cNvPr id="0" name=""/>
        <dsp:cNvSpPr/>
      </dsp:nvSpPr>
      <dsp:spPr>
        <a:xfrm>
          <a:off x="1459058" y="3141237"/>
          <a:ext cx="1209216" cy="1209216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9249D-4B1E-4ECA-9703-4AF01F5D43E2}">
      <dsp:nvSpPr>
        <dsp:cNvPr id="0" name=""/>
        <dsp:cNvSpPr/>
      </dsp:nvSpPr>
      <dsp:spPr>
        <a:xfrm>
          <a:off x="0" y="707092"/>
          <a:ext cx="5181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D5472A-3877-45D3-BB7D-D58933D8B2BE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D0705-C273-41D2-B154-4937EA5687D7}">
      <dsp:nvSpPr>
        <dsp:cNvPr id="0" name=""/>
        <dsp:cNvSpPr/>
      </dsp:nvSpPr>
      <dsp:spPr>
        <a:xfrm>
          <a:off x="1507738" y="707092"/>
          <a:ext cx="3673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Test Objectives</a:t>
          </a:r>
        </a:p>
      </dsp:txBody>
      <dsp:txXfrm>
        <a:off x="1507738" y="707092"/>
        <a:ext cx="3673861" cy="1305401"/>
      </dsp:txXfrm>
    </dsp:sp>
    <dsp:sp modelId="{C1057C98-B423-49D8-A43A-97275F5A1152}">
      <dsp:nvSpPr>
        <dsp:cNvPr id="0" name=""/>
        <dsp:cNvSpPr/>
      </dsp:nvSpPr>
      <dsp:spPr>
        <a:xfrm>
          <a:off x="0" y="2338844"/>
          <a:ext cx="5181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F68DD8-4D4B-4587-9976-C0230B6E39AF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A63F3A-A15A-4B58-950C-E65AF5C4AB4F}">
      <dsp:nvSpPr>
        <dsp:cNvPr id="0" name=""/>
        <dsp:cNvSpPr/>
      </dsp:nvSpPr>
      <dsp:spPr>
        <a:xfrm>
          <a:off x="1507738" y="2338844"/>
          <a:ext cx="2331720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What do we want to learn about?</a:t>
          </a:r>
        </a:p>
      </dsp:txBody>
      <dsp:txXfrm>
        <a:off x="1507738" y="2338844"/>
        <a:ext cx="2331720" cy="1305401"/>
      </dsp:txXfrm>
    </dsp:sp>
    <dsp:sp modelId="{A09A5AF9-ED5E-46BE-8D57-9435A4A70DE4}">
      <dsp:nvSpPr>
        <dsp:cNvPr id="0" name=""/>
        <dsp:cNvSpPr/>
      </dsp:nvSpPr>
      <dsp:spPr>
        <a:xfrm>
          <a:off x="3839458" y="2338844"/>
          <a:ext cx="134214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Identified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Prioritized</a:t>
          </a:r>
        </a:p>
      </dsp:txBody>
      <dsp:txXfrm>
        <a:off x="3839458" y="2338844"/>
        <a:ext cx="1342141" cy="13054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3EDBF-2F0C-40EC-96CF-B876A1C692E1}">
      <dsp:nvSpPr>
        <dsp:cNvPr id="0" name=""/>
        <dsp:cNvSpPr/>
      </dsp:nvSpPr>
      <dsp:spPr>
        <a:xfrm>
          <a:off x="918418" y="1572"/>
          <a:ext cx="3344763" cy="2006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Test Design is about Focus</a:t>
          </a:r>
        </a:p>
      </dsp:txBody>
      <dsp:txXfrm>
        <a:off x="918418" y="1572"/>
        <a:ext cx="3344763" cy="2006857"/>
      </dsp:txXfrm>
    </dsp:sp>
    <dsp:sp modelId="{EE8F8777-A492-4DCA-8996-83DB6E1351DA}">
      <dsp:nvSpPr>
        <dsp:cNvPr id="0" name=""/>
        <dsp:cNvSpPr/>
      </dsp:nvSpPr>
      <dsp:spPr>
        <a:xfrm>
          <a:off x="918418" y="2342907"/>
          <a:ext cx="3344763" cy="2006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Identify a meaningful subset of all possibilities</a:t>
          </a:r>
        </a:p>
      </dsp:txBody>
      <dsp:txXfrm>
        <a:off x="918418" y="2342907"/>
        <a:ext cx="3344763" cy="20068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66E2B0-509C-47F1-9630-A879DE4CC0F1}">
      <dsp:nvSpPr>
        <dsp:cNvPr id="0" name=""/>
        <dsp:cNvSpPr/>
      </dsp:nvSpPr>
      <dsp:spPr>
        <a:xfrm>
          <a:off x="2003874" y="450256"/>
          <a:ext cx="3485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8575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68682" y="494080"/>
        <a:ext cx="18958" cy="3791"/>
      </dsp:txXfrm>
    </dsp:sp>
    <dsp:sp modelId="{EE808CCC-CF89-4853-9685-BCD28EFC69E5}">
      <dsp:nvSpPr>
        <dsp:cNvPr id="0" name=""/>
        <dsp:cNvSpPr/>
      </dsp:nvSpPr>
      <dsp:spPr>
        <a:xfrm>
          <a:off x="357083" y="1399"/>
          <a:ext cx="1648590" cy="9891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782" tIns="84795" rIns="80782" bIns="8479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Factors</a:t>
          </a:r>
        </a:p>
      </dsp:txBody>
      <dsp:txXfrm>
        <a:off x="357083" y="1399"/>
        <a:ext cx="1648590" cy="989154"/>
      </dsp:txXfrm>
    </dsp:sp>
    <dsp:sp modelId="{89351955-3EB8-4CC3-8BA4-C0B7A3796157}">
      <dsp:nvSpPr>
        <dsp:cNvPr id="0" name=""/>
        <dsp:cNvSpPr/>
      </dsp:nvSpPr>
      <dsp:spPr>
        <a:xfrm>
          <a:off x="1181378" y="988753"/>
          <a:ext cx="2027766" cy="348575"/>
        </a:xfrm>
        <a:custGeom>
          <a:avLst/>
          <a:gdLst/>
          <a:ahLst/>
          <a:cxnLst/>
          <a:rect l="0" t="0" r="0" b="0"/>
          <a:pathLst>
            <a:path>
              <a:moveTo>
                <a:pt x="2027766" y="0"/>
              </a:moveTo>
              <a:lnTo>
                <a:pt x="2027766" y="191387"/>
              </a:lnTo>
              <a:lnTo>
                <a:pt x="0" y="191387"/>
              </a:lnTo>
              <a:lnTo>
                <a:pt x="0" y="348575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43689" y="1161145"/>
        <a:ext cx="103145" cy="3791"/>
      </dsp:txXfrm>
    </dsp:sp>
    <dsp:sp modelId="{ACE7F332-0A28-47A6-9A8D-855BEB54C49D}">
      <dsp:nvSpPr>
        <dsp:cNvPr id="0" name=""/>
        <dsp:cNvSpPr/>
      </dsp:nvSpPr>
      <dsp:spPr>
        <a:xfrm>
          <a:off x="2384849" y="1399"/>
          <a:ext cx="1648590" cy="98915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782" tIns="84795" rIns="80782" bIns="8479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Conditions</a:t>
          </a:r>
        </a:p>
      </dsp:txBody>
      <dsp:txXfrm>
        <a:off x="2384849" y="1399"/>
        <a:ext cx="1648590" cy="989154"/>
      </dsp:txXfrm>
    </dsp:sp>
    <dsp:sp modelId="{2DB214ED-114F-42AB-93E1-13B69ACAED7A}">
      <dsp:nvSpPr>
        <dsp:cNvPr id="0" name=""/>
        <dsp:cNvSpPr/>
      </dsp:nvSpPr>
      <dsp:spPr>
        <a:xfrm>
          <a:off x="2003874" y="1818586"/>
          <a:ext cx="3485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8575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68682" y="1862410"/>
        <a:ext cx="18958" cy="3791"/>
      </dsp:txXfrm>
    </dsp:sp>
    <dsp:sp modelId="{FF99E8B4-FECC-4589-8C3F-4320FDC7C409}">
      <dsp:nvSpPr>
        <dsp:cNvPr id="0" name=""/>
        <dsp:cNvSpPr/>
      </dsp:nvSpPr>
      <dsp:spPr>
        <a:xfrm>
          <a:off x="357083" y="1369729"/>
          <a:ext cx="1648590" cy="9891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782" tIns="84795" rIns="80782" bIns="8479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Data</a:t>
          </a:r>
        </a:p>
      </dsp:txBody>
      <dsp:txXfrm>
        <a:off x="357083" y="1369729"/>
        <a:ext cx="1648590" cy="989154"/>
      </dsp:txXfrm>
    </dsp:sp>
    <dsp:sp modelId="{D90EEEBB-0122-4BDE-A4B7-0FDC6C661434}">
      <dsp:nvSpPr>
        <dsp:cNvPr id="0" name=""/>
        <dsp:cNvSpPr/>
      </dsp:nvSpPr>
      <dsp:spPr>
        <a:xfrm>
          <a:off x="1181378" y="2357083"/>
          <a:ext cx="2027766" cy="348575"/>
        </a:xfrm>
        <a:custGeom>
          <a:avLst/>
          <a:gdLst/>
          <a:ahLst/>
          <a:cxnLst/>
          <a:rect l="0" t="0" r="0" b="0"/>
          <a:pathLst>
            <a:path>
              <a:moveTo>
                <a:pt x="2027766" y="0"/>
              </a:moveTo>
              <a:lnTo>
                <a:pt x="2027766" y="191387"/>
              </a:lnTo>
              <a:lnTo>
                <a:pt x="0" y="191387"/>
              </a:lnTo>
              <a:lnTo>
                <a:pt x="0" y="348575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43689" y="2529475"/>
        <a:ext cx="103145" cy="3791"/>
      </dsp:txXfrm>
    </dsp:sp>
    <dsp:sp modelId="{1DAF14F2-B950-43C5-BC79-ABFD120EBB98}">
      <dsp:nvSpPr>
        <dsp:cNvPr id="0" name=""/>
        <dsp:cNvSpPr/>
      </dsp:nvSpPr>
      <dsp:spPr>
        <a:xfrm>
          <a:off x="2384849" y="1369729"/>
          <a:ext cx="1648590" cy="98915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782" tIns="84795" rIns="80782" bIns="8479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Inputs</a:t>
          </a:r>
        </a:p>
      </dsp:txBody>
      <dsp:txXfrm>
        <a:off x="2384849" y="1369729"/>
        <a:ext cx="1648590" cy="989154"/>
      </dsp:txXfrm>
    </dsp:sp>
    <dsp:sp modelId="{2379BE53-9ABF-4A50-A8D4-95705789A2DE}">
      <dsp:nvSpPr>
        <dsp:cNvPr id="0" name=""/>
        <dsp:cNvSpPr/>
      </dsp:nvSpPr>
      <dsp:spPr>
        <a:xfrm>
          <a:off x="2003874" y="3186916"/>
          <a:ext cx="3485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8575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68682" y="3230740"/>
        <a:ext cx="18958" cy="3791"/>
      </dsp:txXfrm>
    </dsp:sp>
    <dsp:sp modelId="{11084D86-8D85-4335-8B52-EBA988C7F671}">
      <dsp:nvSpPr>
        <dsp:cNvPr id="0" name=""/>
        <dsp:cNvSpPr/>
      </dsp:nvSpPr>
      <dsp:spPr>
        <a:xfrm>
          <a:off x="357083" y="2738059"/>
          <a:ext cx="1648590" cy="98915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782" tIns="84795" rIns="80782" bIns="8479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Outcomes</a:t>
          </a:r>
        </a:p>
      </dsp:txBody>
      <dsp:txXfrm>
        <a:off x="357083" y="2738059"/>
        <a:ext cx="1648590" cy="989154"/>
      </dsp:txXfrm>
    </dsp:sp>
    <dsp:sp modelId="{3C7416EA-B3D0-45A8-8407-1A3496C0A398}">
      <dsp:nvSpPr>
        <dsp:cNvPr id="0" name=""/>
        <dsp:cNvSpPr/>
      </dsp:nvSpPr>
      <dsp:spPr>
        <a:xfrm>
          <a:off x="2384849" y="2738059"/>
          <a:ext cx="1648590" cy="9891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782" tIns="84795" rIns="80782" bIns="8479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Environment</a:t>
          </a:r>
        </a:p>
      </dsp:txBody>
      <dsp:txXfrm>
        <a:off x="2384849" y="2738059"/>
        <a:ext cx="1648590" cy="9891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FA529-9F1C-41D5-8A7F-A5B1BB2E5350}">
      <dsp:nvSpPr>
        <dsp:cNvPr id="0" name=""/>
        <dsp:cNvSpPr/>
      </dsp:nvSpPr>
      <dsp:spPr>
        <a:xfrm>
          <a:off x="427635" y="408099"/>
          <a:ext cx="695302" cy="6953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59EAF0-626F-48DA-B778-1CD206CEA69C}">
      <dsp:nvSpPr>
        <dsp:cNvPr id="0" name=""/>
        <dsp:cNvSpPr/>
      </dsp:nvSpPr>
      <dsp:spPr>
        <a:xfrm>
          <a:off x="2728" y="1364482"/>
          <a:ext cx="1545117" cy="61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Who?</a:t>
          </a:r>
        </a:p>
      </dsp:txBody>
      <dsp:txXfrm>
        <a:off x="2728" y="1364482"/>
        <a:ext cx="1545117" cy="618046"/>
      </dsp:txXfrm>
    </dsp:sp>
    <dsp:sp modelId="{2696677A-B767-47BD-8E0F-02E829EA24E2}">
      <dsp:nvSpPr>
        <dsp:cNvPr id="0" name=""/>
        <dsp:cNvSpPr/>
      </dsp:nvSpPr>
      <dsp:spPr>
        <a:xfrm>
          <a:off x="2243148" y="408099"/>
          <a:ext cx="695302" cy="6953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478B6-D4C8-403C-9E87-AD0657F65C0D}">
      <dsp:nvSpPr>
        <dsp:cNvPr id="0" name=""/>
        <dsp:cNvSpPr/>
      </dsp:nvSpPr>
      <dsp:spPr>
        <a:xfrm>
          <a:off x="1818241" y="1364482"/>
          <a:ext cx="1545117" cy="61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What?</a:t>
          </a:r>
        </a:p>
      </dsp:txBody>
      <dsp:txXfrm>
        <a:off x="1818241" y="1364482"/>
        <a:ext cx="1545117" cy="618046"/>
      </dsp:txXfrm>
    </dsp:sp>
    <dsp:sp modelId="{B0271471-6A70-40F4-8B72-400B6CE86418}">
      <dsp:nvSpPr>
        <dsp:cNvPr id="0" name=""/>
        <dsp:cNvSpPr/>
      </dsp:nvSpPr>
      <dsp:spPr>
        <a:xfrm>
          <a:off x="4058661" y="408099"/>
          <a:ext cx="695302" cy="6953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6D9BDD-2AA8-4A27-B12C-1A64B9E47591}">
      <dsp:nvSpPr>
        <dsp:cNvPr id="0" name=""/>
        <dsp:cNvSpPr/>
      </dsp:nvSpPr>
      <dsp:spPr>
        <a:xfrm>
          <a:off x="3633754" y="1364482"/>
          <a:ext cx="1545117" cy="61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Where?</a:t>
          </a:r>
        </a:p>
      </dsp:txBody>
      <dsp:txXfrm>
        <a:off x="3633754" y="1364482"/>
        <a:ext cx="1545117" cy="618046"/>
      </dsp:txXfrm>
    </dsp:sp>
    <dsp:sp modelId="{063BFE97-6685-438B-8364-C1F628212F11}">
      <dsp:nvSpPr>
        <dsp:cNvPr id="0" name=""/>
        <dsp:cNvSpPr/>
      </dsp:nvSpPr>
      <dsp:spPr>
        <a:xfrm>
          <a:off x="427635" y="2368808"/>
          <a:ext cx="695302" cy="6953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186A26-E1CC-4003-B590-3B58EE691ECD}">
      <dsp:nvSpPr>
        <dsp:cNvPr id="0" name=""/>
        <dsp:cNvSpPr/>
      </dsp:nvSpPr>
      <dsp:spPr>
        <a:xfrm>
          <a:off x="2728" y="3325191"/>
          <a:ext cx="1545117" cy="61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When?</a:t>
          </a:r>
        </a:p>
      </dsp:txBody>
      <dsp:txXfrm>
        <a:off x="2728" y="3325191"/>
        <a:ext cx="1545117" cy="618046"/>
      </dsp:txXfrm>
    </dsp:sp>
    <dsp:sp modelId="{1AFA9A09-65AF-44BD-A33C-E4CE1F1334ED}">
      <dsp:nvSpPr>
        <dsp:cNvPr id="0" name=""/>
        <dsp:cNvSpPr/>
      </dsp:nvSpPr>
      <dsp:spPr>
        <a:xfrm>
          <a:off x="2243148" y="2368808"/>
          <a:ext cx="695302" cy="6953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E40B77-E670-41C3-B4FA-08D6C5346D9E}">
      <dsp:nvSpPr>
        <dsp:cNvPr id="0" name=""/>
        <dsp:cNvSpPr/>
      </dsp:nvSpPr>
      <dsp:spPr>
        <a:xfrm>
          <a:off x="1818241" y="3325191"/>
          <a:ext cx="1545117" cy="61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Why?</a:t>
          </a:r>
        </a:p>
      </dsp:txBody>
      <dsp:txXfrm>
        <a:off x="1818241" y="3325191"/>
        <a:ext cx="1545117" cy="618046"/>
      </dsp:txXfrm>
    </dsp:sp>
    <dsp:sp modelId="{65B46332-A651-49D5-9562-221A9560877D}">
      <dsp:nvSpPr>
        <dsp:cNvPr id="0" name=""/>
        <dsp:cNvSpPr/>
      </dsp:nvSpPr>
      <dsp:spPr>
        <a:xfrm>
          <a:off x="4058661" y="2368808"/>
          <a:ext cx="695302" cy="69530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8DCBB-DE72-433B-8D98-E1320900CBC6}">
      <dsp:nvSpPr>
        <dsp:cNvPr id="0" name=""/>
        <dsp:cNvSpPr/>
      </dsp:nvSpPr>
      <dsp:spPr>
        <a:xfrm>
          <a:off x="3633754" y="3325191"/>
          <a:ext cx="1545117" cy="61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How?</a:t>
          </a:r>
        </a:p>
      </dsp:txBody>
      <dsp:txXfrm>
        <a:off x="3633754" y="3325191"/>
        <a:ext cx="1545117" cy="618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2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8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60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6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7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54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8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86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22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50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8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4/30/2021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1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0" r:id="rId6"/>
    <p:sldLayoutId id="2147483746" r:id="rId7"/>
    <p:sldLayoutId id="2147483747" r:id="rId8"/>
    <p:sldLayoutId id="2147483748" r:id="rId9"/>
    <p:sldLayoutId id="2147483749" r:id="rId10"/>
    <p:sldLayoutId id="214748375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1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A9705-B167-4052-B93B-0A43933645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4098524"/>
            <a:ext cx="5996628" cy="2226076"/>
          </a:xfrm>
        </p:spPr>
        <p:txBody>
          <a:bodyPr anchor="ctr">
            <a:normAutofit/>
          </a:bodyPr>
          <a:lstStyle/>
          <a:p>
            <a:pPr algn="l"/>
            <a:r>
              <a:rPr lang="en-US" sz="5400"/>
              <a:t>Variables in Test Design</a:t>
            </a:r>
          </a:p>
        </p:txBody>
      </p:sp>
      <p:grpSp>
        <p:nvGrpSpPr>
          <p:cNvPr id="127" name="Bottom Right">
            <a:extLst>
              <a:ext uri="{FF2B5EF4-FFF2-40B4-BE49-F238E27FC236}">
                <a16:creationId xmlns:a16="http://schemas.microsoft.com/office/drawing/2014/main" id="{F738262B-3960-4D04-92F3-C363584E9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E657100-BDC2-4335-865E-8B822BC96B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28" name="Graphic 157">
              <a:extLst>
                <a:ext uri="{FF2B5EF4-FFF2-40B4-BE49-F238E27FC236}">
                  <a16:creationId xmlns:a16="http://schemas.microsoft.com/office/drawing/2014/main" id="{7C44F7A2-EC4A-484B-BE71-8B23C0F60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29" name="Freeform: Shape 16">
                <a:extLst>
                  <a:ext uri="{FF2B5EF4-FFF2-40B4-BE49-F238E27FC236}">
                    <a16:creationId xmlns:a16="http://schemas.microsoft.com/office/drawing/2014/main" id="{21590F86-76CD-4EB9-8741-34B0E1941D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D6089F4-CD95-4D48-A805-34EA5F848D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8">
                <a:extLst>
                  <a:ext uri="{FF2B5EF4-FFF2-40B4-BE49-F238E27FC236}">
                    <a16:creationId xmlns:a16="http://schemas.microsoft.com/office/drawing/2014/main" id="{68DB60A2-B18C-4F65-B0E6-66ED9CEFAF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048C6F4-614B-45FA-AB8F-25347B5441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20">
                <a:extLst>
                  <a:ext uri="{FF2B5EF4-FFF2-40B4-BE49-F238E27FC236}">
                    <a16:creationId xmlns:a16="http://schemas.microsoft.com/office/drawing/2014/main" id="{F25FD66F-3D7B-4850-B481-5D51840D46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393D591-D719-4C28-B8E5-3346363580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22">
                <a:extLst>
                  <a:ext uri="{FF2B5EF4-FFF2-40B4-BE49-F238E27FC236}">
                    <a16:creationId xmlns:a16="http://schemas.microsoft.com/office/drawing/2014/main" id="{F0E41FB1-38F3-4037-B5F2-E4E3531100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8A8B4BF-5D23-4610-AD0E-B290C8D67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D318077-17FB-4D22-BE16-6D2C6452F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5430" y="4085112"/>
            <a:ext cx="3997745" cy="2228758"/>
          </a:xfrm>
        </p:spPr>
        <p:txBody>
          <a:bodyPr anchor="ctr">
            <a:normAutofit/>
          </a:bodyPr>
          <a:lstStyle/>
          <a:p>
            <a:pPr algn="l"/>
            <a:r>
              <a:rPr lang="en-US" sz="2200" dirty="0"/>
              <a:t>Robert Sabourin</a:t>
            </a:r>
          </a:p>
          <a:p>
            <a:pPr algn="l"/>
            <a:r>
              <a:rPr lang="en-US" sz="2200" dirty="0" err="1"/>
              <a:t>AmiBug.Com</a:t>
            </a:r>
            <a:r>
              <a:rPr lang="en-US" sz="2200" dirty="0"/>
              <a:t>, Inc.</a:t>
            </a:r>
          </a:p>
          <a:p>
            <a:pPr algn="l"/>
            <a:r>
              <a:rPr lang="en-US" sz="2200" dirty="0"/>
              <a:t>robsab@gmail.com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DA85AF-8C13-47D3-B6A1-6B6C1C429A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401" b="29354"/>
          <a:stretch/>
        </p:blipFill>
        <p:spPr>
          <a:xfrm>
            <a:off x="198741" y="-8457"/>
            <a:ext cx="11812017" cy="3919684"/>
          </a:xfrm>
          <a:prstGeom prst="rect">
            <a:avLst/>
          </a:prstGeom>
        </p:spPr>
      </p:pic>
      <p:grpSp>
        <p:nvGrpSpPr>
          <p:cNvPr id="25" name="Top Left">
            <a:extLst>
              <a:ext uri="{FF2B5EF4-FFF2-40B4-BE49-F238E27FC236}">
                <a16:creationId xmlns:a16="http://schemas.microsoft.com/office/drawing/2014/main" id="{345A4508-88A7-4C04-9603-4F8CCFCDC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10849" y="15178"/>
            <a:chExt cx="2198951" cy="333125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CBEBA10-A14A-4AE6-9F5B-84BDE565C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6C86399-9706-4DD7-8917-E6DB392421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DDA7BC8-3D83-4235-80B9-97CB95E3D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A9C08E3-DA34-4386-990E-1CB4F68E7B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3CFB05D-200F-4880-92F6-8730C6DEB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AB4525A-595A-4728-9298-A4DFEE991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30A4D64-630B-47EB-9255-66DEFA42D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4" name="Cross">
            <a:extLst>
              <a:ext uri="{FF2B5EF4-FFF2-40B4-BE49-F238E27FC236}">
                <a16:creationId xmlns:a16="http://schemas.microsoft.com/office/drawing/2014/main" id="{2E2A24AE-1C03-4337-8529-C4233C56F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" y="3919728"/>
            <a:ext cx="118872" cy="118872"/>
            <a:chOff x="1175347" y="3733800"/>
            <a:chExt cx="118872" cy="11887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6213D2F-99EA-48EA-AD3A-A55DC4F5F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4ADACBA-0EE9-4E11-B79A-F39D15CFE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1543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0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4" name="Freeform: Shape 12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15" name="Freeform: Shape 14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16" name="Freeform: Shape 16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7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18" name="Freeform: Shape 19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20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21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22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23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24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25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5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126" name="Freeform: Shape 28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29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30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31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32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33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34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133" name="Rectangle 36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4" name="Rectangle 38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6" name="Content Placeholder 5" descr="A picture containing shape&#10;&#10;Description automatically generated">
            <a:extLst>
              <a:ext uri="{FF2B5EF4-FFF2-40B4-BE49-F238E27FC236}">
                <a16:creationId xmlns:a16="http://schemas.microsoft.com/office/drawing/2014/main" id="{0FCCC31A-1446-4165-9C61-886F1922B5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6" r="-1" b="27555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135" name="Rectangle 40">
            <a:extLst>
              <a:ext uri="{FF2B5EF4-FFF2-40B4-BE49-F238E27FC236}">
                <a16:creationId xmlns:a16="http://schemas.microsoft.com/office/drawing/2014/main" id="{F23DAFF7-4C98-4E0E-8986-198D54B6C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0" y="0"/>
            <a:ext cx="6858000" cy="6858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BF82E-B6E6-4E9F-A54C-E7CA59EBC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654" y="565846"/>
            <a:ext cx="4958128" cy="37551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Variables in Test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C3F31-40D7-419D-8C83-8E287D5F5C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654" y="4456143"/>
            <a:ext cx="4958128" cy="17650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When I design a test, I select variables to control, I select variables to observe.</a:t>
            </a:r>
          </a:p>
        </p:txBody>
      </p:sp>
      <p:grpSp>
        <p:nvGrpSpPr>
          <p:cNvPr id="136" name="Top Left">
            <a:extLst>
              <a:ext uri="{FF2B5EF4-FFF2-40B4-BE49-F238E27FC236}">
                <a16:creationId xmlns:a16="http://schemas.microsoft.com/office/drawing/2014/main" id="{18579DB9-24B0-487B-81E3-8D02AD5F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37" name="Freeform: Shape 43">
              <a:extLst>
                <a:ext uri="{FF2B5EF4-FFF2-40B4-BE49-F238E27FC236}">
                  <a16:creationId xmlns:a16="http://schemas.microsoft.com/office/drawing/2014/main" id="{7180CB2C-161F-4538-9214-24AF97B01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44">
              <a:extLst>
                <a:ext uri="{FF2B5EF4-FFF2-40B4-BE49-F238E27FC236}">
                  <a16:creationId xmlns:a16="http://schemas.microsoft.com/office/drawing/2014/main" id="{EE25AFBE-8731-4348-B66F-FD7E38F7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45">
              <a:extLst>
                <a:ext uri="{FF2B5EF4-FFF2-40B4-BE49-F238E27FC236}">
                  <a16:creationId xmlns:a16="http://schemas.microsoft.com/office/drawing/2014/main" id="{5F6C27D8-4E47-470F-B6B5-407CE7D1D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46">
              <a:extLst>
                <a:ext uri="{FF2B5EF4-FFF2-40B4-BE49-F238E27FC236}">
                  <a16:creationId xmlns:a16="http://schemas.microsoft.com/office/drawing/2014/main" id="{66348964-B561-445E-A6A4-730FBA428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47">
              <a:extLst>
                <a:ext uri="{FF2B5EF4-FFF2-40B4-BE49-F238E27FC236}">
                  <a16:creationId xmlns:a16="http://schemas.microsoft.com/office/drawing/2014/main" id="{C5D1A3FD-B031-4670-8F09-29E8E38D4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48">
              <a:extLst>
                <a:ext uri="{FF2B5EF4-FFF2-40B4-BE49-F238E27FC236}">
                  <a16:creationId xmlns:a16="http://schemas.microsoft.com/office/drawing/2014/main" id="{80BD3287-1860-4987-8CA5-8728EDBB6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1FEEEA6-82B5-4005-A3D5-FC2A152F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2" name="Bottom Right">
            <a:extLst>
              <a:ext uri="{FF2B5EF4-FFF2-40B4-BE49-F238E27FC236}">
                <a16:creationId xmlns:a16="http://schemas.microsoft.com/office/drawing/2014/main" id="{8F281804-17FE-49B9-9065-1A44CD47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3" name="Graphic 157">
              <a:extLst>
                <a:ext uri="{FF2B5EF4-FFF2-40B4-BE49-F238E27FC236}">
                  <a16:creationId xmlns:a16="http://schemas.microsoft.com/office/drawing/2014/main" id="{737BB70B-7AAF-4229-8400-5AFF12A23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43" name="Freeform: Shape 54">
                <a:extLst>
                  <a:ext uri="{FF2B5EF4-FFF2-40B4-BE49-F238E27FC236}">
                    <a16:creationId xmlns:a16="http://schemas.microsoft.com/office/drawing/2014/main" id="{9B992201-AA48-4BE7-ADC2-908B16934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840E3649-4ED2-4501-AF92-DEC3DFF5C8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56">
                <a:extLst>
                  <a:ext uri="{FF2B5EF4-FFF2-40B4-BE49-F238E27FC236}">
                    <a16:creationId xmlns:a16="http://schemas.microsoft.com/office/drawing/2014/main" id="{68B38FD5-4195-4693-8AB7-D01C58D21E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57">
                <a:extLst>
                  <a:ext uri="{FF2B5EF4-FFF2-40B4-BE49-F238E27FC236}">
                    <a16:creationId xmlns:a16="http://schemas.microsoft.com/office/drawing/2014/main" id="{F0635352-3FD2-43A8-832C-705F1CB917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58">
                <a:extLst>
                  <a:ext uri="{FF2B5EF4-FFF2-40B4-BE49-F238E27FC236}">
                    <a16:creationId xmlns:a16="http://schemas.microsoft.com/office/drawing/2014/main" id="{FBEAF61E-74F7-41BA-9576-39B196150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59">
                <a:extLst>
                  <a:ext uri="{FF2B5EF4-FFF2-40B4-BE49-F238E27FC236}">
                    <a16:creationId xmlns:a16="http://schemas.microsoft.com/office/drawing/2014/main" id="{AB31D9B5-1401-4F40-BEE6-D49291995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60">
                <a:extLst>
                  <a:ext uri="{FF2B5EF4-FFF2-40B4-BE49-F238E27FC236}">
                    <a16:creationId xmlns:a16="http://schemas.microsoft.com/office/drawing/2014/main" id="{8EDD38F5-BC63-401D-8C72-8D41A360A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5CE5B18-7300-438F-80EB-4F4E431C8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404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08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7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6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9" name="Top left">
            <a:extLst>
              <a:ext uri="{FF2B5EF4-FFF2-40B4-BE49-F238E27FC236}">
                <a16:creationId xmlns:a16="http://schemas.microsoft.com/office/drawing/2014/main" id="{34B438D8-EF7C-445C-8B7F-953BEB1B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9FE087E2-E4B7-42FA-A441-7EDEE41B0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61B2EF2-665F-429A-9CFB-08C14FAC9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0B0B1C71-6C49-4F64-8859-9CC59D7D9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66BBF9FA-27D4-45DF-8D9C-623EA4106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0F2F0D01-71CB-4693-A192-5BA045A5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E740E1FB-ACD1-41FC-9828-9B5D2CAA7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2BABC85-DC43-42B8-8AAA-9198D7A62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F48F9955-240E-4180-81B8-5909B1A91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B0011C-F6D0-45E6-84B4-D8FA350A2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3988369" cy="223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Variables in Test Design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7F573A8-E684-46C1-91B8-B8C74A6EC2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903" y="807625"/>
            <a:ext cx="6387190" cy="5237495"/>
          </a:xfrm>
          <a:prstGeom prst="rect">
            <a:avLst/>
          </a:prstGeom>
        </p:spPr>
      </p:pic>
      <p:grpSp>
        <p:nvGrpSpPr>
          <p:cNvPr id="149" name="Bottom Right">
            <a:extLst>
              <a:ext uri="{FF2B5EF4-FFF2-40B4-BE49-F238E27FC236}">
                <a16:creationId xmlns:a16="http://schemas.microsoft.com/office/drawing/2014/main" id="{284021E3-6F46-410C-BF43-B2DED7365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48AF179-3265-4A10-A62C-92B7E186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51" name="Graphic 157">
              <a:extLst>
                <a:ext uri="{FF2B5EF4-FFF2-40B4-BE49-F238E27FC236}">
                  <a16:creationId xmlns:a16="http://schemas.microsoft.com/office/drawing/2014/main" id="{30DF5C12-B34D-4E70-8FD0-D98069994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9589785B-0300-4D1C-BEFB-DCA5AA0450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7F41DF3E-3189-428F-B4FE-AACA35130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7C51D846-61EF-4EB5-BE03-65A572A2EA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C5417C86-AA6B-4AD4-BD75-694E8E07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51D5067E-85F6-4202-AFB5-41F9C9EA74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A9598395-257E-4B18-949B-50F109866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39DDA522-37EB-48B3-9B62-748F75D36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B9D8F012-98AD-4320-BA44-DE1CE4E4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169E297-E89E-43EE-8C93-A5A41C75E1C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71356188"/>
              </p:ext>
            </p:extLst>
          </p:nvPr>
        </p:nvGraphicFramePr>
        <p:xfrm>
          <a:off x="1185756" y="2955401"/>
          <a:ext cx="3988112" cy="3157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7786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5E5536F2-BB10-4970-9C95-51CCDE884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84F3307-86CF-47A4-8B2D-4630B124C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EB78D62-DD46-4526-87D7-73C7AE462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3149E71-5828-490B-97F7-04AE78073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280A038-99E0-4B3A-9D3E-3E9CF2E9B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FF87F6E-69A2-4944-9B64-76780737D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A70C5CB-9CC7-44D6-B2B7-239694D83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6EFB0E4-14CB-4396-8BE4-0D078635E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B51C875-4AA4-432D-B78E-F6EAA927C9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CEB941-C5B3-4C38-9E68-EA8F9C5E5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228600"/>
            <a:ext cx="9782566" cy="1425102"/>
          </a:xfrm>
        </p:spPr>
        <p:txBody>
          <a:bodyPr anchor="t">
            <a:normAutofit/>
          </a:bodyPr>
          <a:lstStyle/>
          <a:p>
            <a:r>
              <a:rPr lang="en-US" dirty="0"/>
              <a:t>Variables in Test Design</a:t>
            </a:r>
          </a:p>
        </p:txBody>
      </p:sp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4E8659C6-7D51-4002-BCB2-0B4CA79E3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24" name="Graphic 157">
              <a:extLst>
                <a:ext uri="{FF2B5EF4-FFF2-40B4-BE49-F238E27FC236}">
                  <a16:creationId xmlns:a16="http://schemas.microsoft.com/office/drawing/2014/main" id="{778A2000-2B7A-4C51-9F5B-3C56C3360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C48C0A-3D52-4FD2-BE0C-FE34279A9B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A1EDE11-4610-4620-A5D6-76CD71FC62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3056628-E485-4BB3-98E4-E15AB3695F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0E026E3-4E37-4419-A836-D9EDEE686F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DDC5E35-4BDE-467F-8284-1E0CFF7336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BD492C1-3F38-4A64-A6CC-6530A51509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5A0440B-06F4-454E-88CF-8AD4814FF9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E9C0DF6-725A-4826-BB35-CC8D0EAC3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5AC05D-6727-4C62-B718-02065D3A3A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4007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3916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54F39-4BFB-47FB-91B7-051BA69DE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in Test Design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9CAF864-6E9C-48DE-932F-3474B143FB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00271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6784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DC655204-C06A-4A55-9BB4-C79C4AF9D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83BC876-5C0C-438A-8928-B1EC2E1E4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B3EEC1-86B7-4DB1-AB38-E2D749392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B2CD0B-3D3E-4CF3-92F5-7AE77C22C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1561934-15F2-4620-A65F-28EB73CD7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B9278E2-D464-4DE2-B229-D3D02ED2B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7AA3CE0-412D-4C03-9203-878479E0A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5785346-E446-47E2-B3DD-C1C561E68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F6388E0-BD20-4901-B128-88D3D56A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AC419DC-1C30-4455-983A-791A1FF11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987809" cy="1664573"/>
          </a:xfrm>
        </p:spPr>
        <p:txBody>
          <a:bodyPr>
            <a:normAutofit/>
          </a:bodyPr>
          <a:lstStyle/>
          <a:p>
            <a:r>
              <a:rPr lang="en-US" dirty="0"/>
              <a:t>Variables in Test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0287A-700F-4CE8-910F-F18C4F86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84474"/>
            <a:ext cx="4987488" cy="3728613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r>
              <a:rPr lang="en-US" sz="1800" dirty="0"/>
              <a:t>Nature of Testing</a:t>
            </a:r>
          </a:p>
          <a:p>
            <a:r>
              <a:rPr lang="en-US" sz="1800" dirty="0" err="1"/>
              <a:t>Edsger</a:t>
            </a:r>
            <a:r>
              <a:rPr lang="en-US" sz="1800" dirty="0"/>
              <a:t> W. Dijkstra</a:t>
            </a:r>
          </a:p>
          <a:p>
            <a:r>
              <a:rPr lang="en-US" sz="1800" dirty="0"/>
              <a:t>“Testing shows the presence, not the absence of bugs”</a:t>
            </a:r>
          </a:p>
          <a:p>
            <a:r>
              <a:rPr lang="en-US" sz="1800" dirty="0"/>
              <a:t>Dijkstra (1969) J.N. Buxton and B. Randell, eds, Report on a conference sponsored by the NATO Science Committee, Rome, Italy, 27–31 October 1969.</a:t>
            </a:r>
          </a:p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80C0DE-026C-43FD-927E-7A67966A8D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76" r="1" b="16857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4C476EAB-383B-48F9-B661-B049EB50A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45FFB7-76A2-4C6F-A15F-23BF1597C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5" name="Graphic 157">
              <a:extLst>
                <a:ext uri="{FF2B5EF4-FFF2-40B4-BE49-F238E27FC236}">
                  <a16:creationId xmlns:a16="http://schemas.microsoft.com/office/drawing/2014/main" id="{F4E5EB5B-D417-4B20-9CBE-F3DCCA5F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6643958-DAAD-4611-BCC7-9BDB5917C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63D00C7-B9D3-4681-8C55-F137CBD364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539B678-9BB9-4639-B9A4-4511639BB4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14F8CDF-D0D2-43AD-A7AB-0871C24A6E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5D54C27-D98D-4E8C-87BD-E0ECAB3BA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A10EDED-B646-4197-BF0C-C4A83018BA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9B3D029-DC96-4655-89E2-D9387B3D5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F12D98D-E6A5-437D-830E-C5C0E7ACE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5149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15D81-641E-472F-83E2-8292E59FA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Variables in Test Design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215B04D-6404-48D9-8D31-D9B65788177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75889976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Content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6AF32311-5662-4A69-A5B6-B60F623ED1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04" y="1825625"/>
            <a:ext cx="3299592" cy="4351338"/>
          </a:xfrm>
        </p:spPr>
      </p:pic>
    </p:spTree>
    <p:extLst>
      <p:ext uri="{BB962C8B-B14F-4D97-AF65-F5344CB8AC3E}">
        <p14:creationId xmlns:p14="http://schemas.microsoft.com/office/powerpoint/2010/main" val="4155058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BBE9C-F2A5-4B6D-AA6E-BBD70A1CF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in Test Design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89536A59-CE51-4BBE-9AE9-A0B9B1AFD0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133" y="1789058"/>
            <a:ext cx="3522134" cy="4921338"/>
          </a:xfr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46CD18E-1A9E-4E3A-A2CE-4C7E69F8D91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92089119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7986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14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3" name="Freeform: Shape 16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54" name="Freeform: Shape 18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55" name="Freeform: Shape 20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56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57" name="Freeform: Shape 23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24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25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26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27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28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29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64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165" name="Freeform: Shape 32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33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34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35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36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37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38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172" name="Rectangle 4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3" name="Rectangle 4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74" name="Top Left">
            <a:extLst>
              <a:ext uri="{FF2B5EF4-FFF2-40B4-BE49-F238E27FC236}">
                <a16:creationId xmlns:a16="http://schemas.microsoft.com/office/drawing/2014/main" id="{FADD1535-ED83-48B3-8EB1-671A080F0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75" name="Freeform: Shape 45">
              <a:extLst>
                <a:ext uri="{FF2B5EF4-FFF2-40B4-BE49-F238E27FC236}">
                  <a16:creationId xmlns:a16="http://schemas.microsoft.com/office/drawing/2014/main" id="{E70C64DB-421C-4FFD-8EB1-A7D1A5DC1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76" name="Freeform: Shape 46">
              <a:extLst>
                <a:ext uri="{FF2B5EF4-FFF2-40B4-BE49-F238E27FC236}">
                  <a16:creationId xmlns:a16="http://schemas.microsoft.com/office/drawing/2014/main" id="{5C04BFFB-0C30-49E1-B4F0-243531219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47">
              <a:extLst>
                <a:ext uri="{FF2B5EF4-FFF2-40B4-BE49-F238E27FC236}">
                  <a16:creationId xmlns:a16="http://schemas.microsoft.com/office/drawing/2014/main" id="{368C7354-F4EF-4BC5-BF44-01614E0B9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48">
              <a:extLst>
                <a:ext uri="{FF2B5EF4-FFF2-40B4-BE49-F238E27FC236}">
                  <a16:creationId xmlns:a16="http://schemas.microsoft.com/office/drawing/2014/main" id="{145981B8-FB15-43E7-B1CE-AE4A5E9B1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49">
              <a:extLst>
                <a:ext uri="{FF2B5EF4-FFF2-40B4-BE49-F238E27FC236}">
                  <a16:creationId xmlns:a16="http://schemas.microsoft.com/office/drawing/2014/main" id="{75F05D22-2B12-4452-A804-346878D55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50">
              <a:extLst>
                <a:ext uri="{FF2B5EF4-FFF2-40B4-BE49-F238E27FC236}">
                  <a16:creationId xmlns:a16="http://schemas.microsoft.com/office/drawing/2014/main" id="{7B26EE6B-DF99-4B8A-8859-82A92A598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51">
              <a:extLst>
                <a:ext uri="{FF2B5EF4-FFF2-40B4-BE49-F238E27FC236}">
                  <a16:creationId xmlns:a16="http://schemas.microsoft.com/office/drawing/2014/main" id="{CE8FB053-1663-44BA-8128-0C19BD762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52">
              <a:extLst>
                <a:ext uri="{FF2B5EF4-FFF2-40B4-BE49-F238E27FC236}">
                  <a16:creationId xmlns:a16="http://schemas.microsoft.com/office/drawing/2014/main" id="{75E5E4F4-4EE0-49E3-98E5-F1E2BB91A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A57F40E7-C299-4DEB-BFA8-559839799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390807" cy="16645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Variables in Test Design</a:t>
            </a:r>
          </a:p>
        </p:txBody>
      </p:sp>
      <p:pic>
        <p:nvPicPr>
          <p:cNvPr id="10" name="Content Placeholder 9" descr="A black and white drawing of a person with a gun&#10;&#10;Description automatically generated with low confidence">
            <a:extLst>
              <a:ext uri="{FF2B5EF4-FFF2-40B4-BE49-F238E27FC236}">
                <a16:creationId xmlns:a16="http://schemas.microsoft.com/office/drawing/2014/main" id="{C901DA91-4418-4E67-B568-B728893032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" r="2" b="12909"/>
          <a:stretch/>
        </p:blipFill>
        <p:spPr>
          <a:xfrm>
            <a:off x="5996628" y="10"/>
            <a:ext cx="6195372" cy="6857990"/>
          </a:xfrm>
          <a:prstGeom prst="rect">
            <a:avLst/>
          </a:prstGeom>
        </p:spPr>
      </p:pic>
      <p:grpSp>
        <p:nvGrpSpPr>
          <p:cNvPr id="183" name="Bottom Right">
            <a:extLst>
              <a:ext uri="{FF2B5EF4-FFF2-40B4-BE49-F238E27FC236}">
                <a16:creationId xmlns:a16="http://schemas.microsoft.com/office/drawing/2014/main" id="{01081332-6CA1-49C2-A979-7709509AD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84" name="Graphic 157">
              <a:extLst>
                <a:ext uri="{FF2B5EF4-FFF2-40B4-BE49-F238E27FC236}">
                  <a16:creationId xmlns:a16="http://schemas.microsoft.com/office/drawing/2014/main" id="{826B0664-73BC-4FCB-A447-57F7F67647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85" name="Freeform: Shape 57">
                <a:extLst>
                  <a:ext uri="{FF2B5EF4-FFF2-40B4-BE49-F238E27FC236}">
                    <a16:creationId xmlns:a16="http://schemas.microsoft.com/office/drawing/2014/main" id="{23242A3E-DBD8-44D5-930F-DA776CA069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58">
                <a:extLst>
                  <a:ext uri="{FF2B5EF4-FFF2-40B4-BE49-F238E27FC236}">
                    <a16:creationId xmlns:a16="http://schemas.microsoft.com/office/drawing/2014/main" id="{F331C242-2FF0-40D4-BF95-4A27680F26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59">
                <a:extLst>
                  <a:ext uri="{FF2B5EF4-FFF2-40B4-BE49-F238E27FC236}">
                    <a16:creationId xmlns:a16="http://schemas.microsoft.com/office/drawing/2014/main" id="{B500FE3B-EB2C-4A5D-ABA7-35137B2BA5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60">
                <a:extLst>
                  <a:ext uri="{FF2B5EF4-FFF2-40B4-BE49-F238E27FC236}">
                    <a16:creationId xmlns:a16="http://schemas.microsoft.com/office/drawing/2014/main" id="{6E1EA3BF-3A9F-4CD0-9640-6FF67F4430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61">
                <a:extLst>
                  <a:ext uri="{FF2B5EF4-FFF2-40B4-BE49-F238E27FC236}">
                    <a16:creationId xmlns:a16="http://schemas.microsoft.com/office/drawing/2014/main" id="{17F4411F-5B81-451C-A006-8754E1618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62">
                <a:extLst>
                  <a:ext uri="{FF2B5EF4-FFF2-40B4-BE49-F238E27FC236}">
                    <a16:creationId xmlns:a16="http://schemas.microsoft.com/office/drawing/2014/main" id="{4E4D64BD-20E2-44CF-AEB4-A87A43376B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63">
                <a:extLst>
                  <a:ext uri="{FF2B5EF4-FFF2-40B4-BE49-F238E27FC236}">
                    <a16:creationId xmlns:a16="http://schemas.microsoft.com/office/drawing/2014/main" id="{0B309630-6603-4319-BAB8-93102ABEB3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540FCD4-859A-4602-9CBC-C697E3877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14A70DB-7D64-4EE0-A909-7E90EBB03D5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88056846"/>
              </p:ext>
            </p:extLst>
          </p:nvPr>
        </p:nvGraphicFramePr>
        <p:xfrm>
          <a:off x="1185756" y="2384474"/>
          <a:ext cx="4390524" cy="3728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2422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E21BA-C9C4-43B0-B8E0-7CA95F228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Variables in Test Design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E07D88B-E273-4309-9064-FDC2F273DFB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42060840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9842CFF-6B84-48D9-BF63-028BE12183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858169"/>
            <a:ext cx="1828800" cy="4286250"/>
          </a:xfrm>
        </p:spPr>
      </p:pic>
    </p:spTree>
    <p:extLst>
      <p:ext uri="{BB962C8B-B14F-4D97-AF65-F5344CB8AC3E}">
        <p14:creationId xmlns:p14="http://schemas.microsoft.com/office/powerpoint/2010/main" val="2922204719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AnalogousFromLightSeed_2SEEDS">
      <a:dk1>
        <a:srgbClr val="000000"/>
      </a:dk1>
      <a:lt1>
        <a:srgbClr val="FFFFFF"/>
      </a:lt1>
      <a:dk2>
        <a:srgbClr val="41242F"/>
      </a:dk2>
      <a:lt2>
        <a:srgbClr val="E2E8E6"/>
      </a:lt2>
      <a:accent1>
        <a:srgbClr val="D4648F"/>
      </a:accent1>
      <a:accent2>
        <a:srgbClr val="DC80C9"/>
      </a:accent2>
      <a:accent3>
        <a:srgbClr val="DC8480"/>
      </a:accent3>
      <a:accent4>
        <a:srgbClr val="54B2AE"/>
      </a:accent4>
      <a:accent5>
        <a:srgbClr val="68ACD5"/>
      </a:accent5>
      <a:accent6>
        <a:srgbClr val="647BD4"/>
      </a:accent6>
      <a:hlink>
        <a:srgbClr val="578F7A"/>
      </a:hlink>
      <a:folHlink>
        <a:srgbClr val="7F7F7F"/>
      </a:folHlink>
    </a:clrScheme>
    <a:fontScheme name="Custom 23">
      <a:majorFont>
        <a:latin typeface="Sagona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224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Avenir Next LT Pro</vt:lpstr>
      <vt:lpstr>AvenirNext LT Pro Medium</vt:lpstr>
      <vt:lpstr>Sagona Book</vt:lpstr>
      <vt:lpstr>ExploreVTI</vt:lpstr>
      <vt:lpstr>Variables in Test Design</vt:lpstr>
      <vt:lpstr>Variables in Test Design</vt:lpstr>
      <vt:lpstr>Variables in Test Design</vt:lpstr>
      <vt:lpstr>Variables in Test Design</vt:lpstr>
      <vt:lpstr>Variables in Test Design</vt:lpstr>
      <vt:lpstr>Variables in Test Design</vt:lpstr>
      <vt:lpstr>Variables in Test Design</vt:lpstr>
      <vt:lpstr>Variables in Test Design</vt:lpstr>
      <vt:lpstr>Variables in Test Design</vt:lpstr>
      <vt:lpstr>Variables in Test Design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Variables in Test Design</dc:title>
  <dc:creator>Robert Sabourin</dc:creator>
  <cp:lastModifiedBy>Robert Sabourin</cp:lastModifiedBy>
  <cp:revision>13</cp:revision>
  <dcterms:created xsi:type="dcterms:W3CDTF">2021-04-30T15:06:33Z</dcterms:created>
  <dcterms:modified xsi:type="dcterms:W3CDTF">2021-04-30T20:58:12Z</dcterms:modified>
</cp:coreProperties>
</file>